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3"/>
  </p:sldMasterIdLst>
  <p:sldIdLst>
    <p:sldId id="256" r:id="rId4"/>
    <p:sldId id="265" r:id="rId5"/>
    <p:sldId id="264" r:id="rId6"/>
    <p:sldId id="263" r:id="rId7"/>
    <p:sldId id="266" r:id="rId8"/>
    <p:sldId id="258" r:id="rId9"/>
    <p:sldId id="259" r:id="rId10"/>
    <p:sldId id="260" r:id="rId11"/>
    <p:sldId id="261" r:id="rId12"/>
    <p:sldId id="26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876F61-B28D-4478-807F-35D2677EDEC5}" v="2" dt="2023-01-23T04:26:37.892"/>
    <p1510:client id="{6A0677B4-E6D5-43EA-8F5B-8C4C973CDF39}" v="1" dt="2023-01-23T00:08:03.326"/>
    <p1510:client id="{ABC70DBC-6FCF-4372-BFE3-9E14F3F9CD4C}" v="40" dt="2023-01-23T03:15:32.586"/>
    <p1510:client id="{E5A29B90-BE45-4DFE-9F1E-6E7F72F46E23}" v="2" dt="2023-01-23T04:34:56.216"/>
    <p1510:client id="{F3FA9E4A-3BB0-41C5-9AD0-AD0310416799}" v="1" dt="2023-01-23T02:09:28.967"/>
    <p1510:client id="{FAB326E4-DF1F-4DBF-8D67-080485F4A4B6}" v="1" dt="2023-01-23T02:51:16.4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2172019" userId="S::g2172019@tcu.ac.jp::81e1fa09-a48c-4520-96f7-69ef7e5acaad" providerId="AD" clId="Web-{17AF3560-2FAA-4942-8BAE-7ACA3F94FCF0}"/>
    <pc:docChg chg="modSld">
      <pc:chgData name="g2172019" userId="S::g2172019@tcu.ac.jp::81e1fa09-a48c-4520-96f7-69ef7e5acaad" providerId="AD" clId="Web-{17AF3560-2FAA-4942-8BAE-7ACA3F94FCF0}" dt="2023-01-21T09:38:53.713" v="25" actId="20577"/>
      <pc:docMkLst>
        <pc:docMk/>
      </pc:docMkLst>
      <pc:sldChg chg="modSp">
        <pc:chgData name="g2172019" userId="S::g2172019@tcu.ac.jp::81e1fa09-a48c-4520-96f7-69ef7e5acaad" providerId="AD" clId="Web-{17AF3560-2FAA-4942-8BAE-7ACA3F94FCF0}" dt="2023-01-21T09:38:53.713" v="25" actId="20577"/>
        <pc:sldMkLst>
          <pc:docMk/>
          <pc:sldMk cId="6170412" sldId="261"/>
        </pc:sldMkLst>
        <pc:spChg chg="mod">
          <ac:chgData name="g2172019" userId="S::g2172019@tcu.ac.jp::81e1fa09-a48c-4520-96f7-69ef7e5acaad" providerId="AD" clId="Web-{17AF3560-2FAA-4942-8BAE-7ACA3F94FCF0}" dt="2023-01-21T09:38:53.713" v="25" actId="20577"/>
          <ac:spMkLst>
            <pc:docMk/>
            <pc:sldMk cId="6170412" sldId="261"/>
            <ac:spMk id="3" creationId="{187574FD-8C83-3921-182F-8FFA3C7AB76F}"/>
          </ac:spMkLst>
        </pc:spChg>
      </pc:sldChg>
    </pc:docChg>
  </pc:docChgLst>
  <pc:docChgLst>
    <pc:chgData name="g2172029" userId="S::g2172029@tcu.ac.jp::4c760fb7-8094-498a-93b0-a08d21dd6543" providerId="AD" clId="Web-{88436D79-D218-4F56-8C8C-EE352D48D55F}"/>
    <pc:docChg chg="modSld">
      <pc:chgData name="g2172029" userId="S::g2172029@tcu.ac.jp::4c760fb7-8094-498a-93b0-a08d21dd6543" providerId="AD" clId="Web-{88436D79-D218-4F56-8C8C-EE352D48D55F}" dt="2023-01-21T10:09:01.544" v="25" actId="20577"/>
      <pc:docMkLst>
        <pc:docMk/>
      </pc:docMkLst>
      <pc:sldChg chg="delSp modSp">
        <pc:chgData name="g2172029" userId="S::g2172029@tcu.ac.jp::4c760fb7-8094-498a-93b0-a08d21dd6543" providerId="AD" clId="Web-{88436D79-D218-4F56-8C8C-EE352D48D55F}" dt="2023-01-21T10:03:45.661" v="23" actId="20577"/>
        <pc:sldMkLst>
          <pc:docMk/>
          <pc:sldMk cId="849038688" sldId="256"/>
        </pc:sldMkLst>
        <pc:spChg chg="mod">
          <ac:chgData name="g2172029" userId="S::g2172029@tcu.ac.jp::4c760fb7-8094-498a-93b0-a08d21dd6543" providerId="AD" clId="Web-{88436D79-D218-4F56-8C8C-EE352D48D55F}" dt="2023-01-21T10:03:45.661" v="23" actId="20577"/>
          <ac:spMkLst>
            <pc:docMk/>
            <pc:sldMk cId="849038688" sldId="256"/>
            <ac:spMk id="3" creationId="{021A601A-0EC1-ED0F-7C8B-FEB1CB3B80F5}"/>
          </ac:spMkLst>
        </pc:spChg>
        <pc:spChg chg="del mod">
          <ac:chgData name="g2172029" userId="S::g2172029@tcu.ac.jp::4c760fb7-8094-498a-93b0-a08d21dd6543" providerId="AD" clId="Web-{88436D79-D218-4F56-8C8C-EE352D48D55F}" dt="2023-01-21T10:03:27.941" v="2"/>
          <ac:spMkLst>
            <pc:docMk/>
            <pc:sldMk cId="849038688" sldId="256"/>
            <ac:spMk id="6" creationId="{AD52FBF6-CBDE-C713-514D-40AC885F4E9B}"/>
          </ac:spMkLst>
        </pc:spChg>
      </pc:sldChg>
      <pc:sldChg chg="modSp">
        <pc:chgData name="g2172029" userId="S::g2172029@tcu.ac.jp::4c760fb7-8094-498a-93b0-a08d21dd6543" providerId="AD" clId="Web-{88436D79-D218-4F56-8C8C-EE352D48D55F}" dt="2023-01-21T10:09:01.544" v="25" actId="20577"/>
        <pc:sldMkLst>
          <pc:docMk/>
          <pc:sldMk cId="675529283" sldId="265"/>
        </pc:sldMkLst>
        <pc:spChg chg="mod">
          <ac:chgData name="g2172029" userId="S::g2172029@tcu.ac.jp::4c760fb7-8094-498a-93b0-a08d21dd6543" providerId="AD" clId="Web-{88436D79-D218-4F56-8C8C-EE352D48D55F}" dt="2023-01-21T10:09:01.544" v="25" actId="20577"/>
          <ac:spMkLst>
            <pc:docMk/>
            <pc:sldMk cId="675529283" sldId="265"/>
            <ac:spMk id="3" creationId="{68E79E89-6744-0157-0D66-F06D4BF48BE0}"/>
          </ac:spMkLst>
        </pc:spChg>
      </pc:sldChg>
    </pc:docChg>
  </pc:docChgLst>
  <pc:docChgLst>
    <pc:chgData name="g2172045" userId="S::g2172045@tcu.ac.jp::ce1389d1-7b52-4a4f-8294-3a8c0073f951" providerId="AD" clId="Web-{404BE2C7-0FCC-423E-BA77-D4140A35B86B}"/>
    <pc:docChg chg="modSld">
      <pc:chgData name="g2172045" userId="S::g2172045@tcu.ac.jp::ce1389d1-7b52-4a4f-8294-3a8c0073f951" providerId="AD" clId="Web-{404BE2C7-0FCC-423E-BA77-D4140A35B86B}" dt="2023-01-21T13:22:48.279" v="10" actId="20577"/>
      <pc:docMkLst>
        <pc:docMk/>
      </pc:docMkLst>
      <pc:sldChg chg="modSp">
        <pc:chgData name="g2172045" userId="S::g2172045@tcu.ac.jp::ce1389d1-7b52-4a4f-8294-3a8c0073f951" providerId="AD" clId="Web-{404BE2C7-0FCC-423E-BA77-D4140A35B86B}" dt="2023-01-21T13:22:35.044" v="3" actId="20577"/>
        <pc:sldMkLst>
          <pc:docMk/>
          <pc:sldMk cId="1632337436" sldId="258"/>
        </pc:sldMkLst>
        <pc:spChg chg="mod">
          <ac:chgData name="g2172045" userId="S::g2172045@tcu.ac.jp::ce1389d1-7b52-4a4f-8294-3a8c0073f951" providerId="AD" clId="Web-{404BE2C7-0FCC-423E-BA77-D4140A35B86B}" dt="2023-01-21T13:22:35.044" v="3" actId="20577"/>
          <ac:spMkLst>
            <pc:docMk/>
            <pc:sldMk cId="1632337436" sldId="258"/>
            <ac:spMk id="3" creationId="{187574FD-8C83-3921-182F-8FFA3C7AB76F}"/>
          </ac:spMkLst>
        </pc:spChg>
      </pc:sldChg>
      <pc:sldChg chg="modSp">
        <pc:chgData name="g2172045" userId="S::g2172045@tcu.ac.jp::ce1389d1-7b52-4a4f-8294-3a8c0073f951" providerId="AD" clId="Web-{404BE2C7-0FCC-423E-BA77-D4140A35B86B}" dt="2023-01-21T13:22:48.279" v="10" actId="20577"/>
        <pc:sldMkLst>
          <pc:docMk/>
          <pc:sldMk cId="1197591745" sldId="259"/>
        </pc:sldMkLst>
        <pc:spChg chg="mod">
          <ac:chgData name="g2172045" userId="S::g2172045@tcu.ac.jp::ce1389d1-7b52-4a4f-8294-3a8c0073f951" providerId="AD" clId="Web-{404BE2C7-0FCC-423E-BA77-D4140A35B86B}" dt="2023-01-21T13:22:48.279" v="10" actId="20577"/>
          <ac:spMkLst>
            <pc:docMk/>
            <pc:sldMk cId="1197591745" sldId="259"/>
            <ac:spMk id="3" creationId="{187574FD-8C83-3921-182F-8FFA3C7AB76F}"/>
          </ac:spMkLst>
        </pc:spChg>
      </pc:sldChg>
    </pc:docChg>
  </pc:docChgLst>
  <pc:docChgLst>
    <pc:chgData name="イワサ　ハルナ" userId="81e1fa09-a48c-4520-96f7-69ef7e5acaad" providerId="ADAL" clId="{2F644D66-EB92-414C-96E9-814407BFEAA2}"/>
    <pc:docChg chg="undo redo custSel addSld delSld modSld">
      <pc:chgData name="イワサ　ハルナ" userId="81e1fa09-a48c-4520-96f7-69ef7e5acaad" providerId="ADAL" clId="{2F644D66-EB92-414C-96E9-814407BFEAA2}" dt="2023-01-21T13:12:15.319" v="829" actId="27636"/>
      <pc:docMkLst>
        <pc:docMk/>
      </pc:docMkLst>
      <pc:sldChg chg="modSp mod">
        <pc:chgData name="イワサ　ハルナ" userId="81e1fa09-a48c-4520-96f7-69ef7e5acaad" providerId="ADAL" clId="{2F644D66-EB92-414C-96E9-814407BFEAA2}" dt="2023-01-21T11:19:20.107" v="28" actId="20577"/>
        <pc:sldMkLst>
          <pc:docMk/>
          <pc:sldMk cId="849038688" sldId="256"/>
        </pc:sldMkLst>
        <pc:spChg chg="mod">
          <ac:chgData name="イワサ　ハルナ" userId="81e1fa09-a48c-4520-96f7-69ef7e5acaad" providerId="ADAL" clId="{2F644D66-EB92-414C-96E9-814407BFEAA2}" dt="2023-01-21T11:19:20.107" v="28" actId="20577"/>
          <ac:spMkLst>
            <pc:docMk/>
            <pc:sldMk cId="849038688" sldId="256"/>
            <ac:spMk id="3" creationId="{021A601A-0EC1-ED0F-7C8B-FEB1CB3B80F5}"/>
          </ac:spMkLst>
        </pc:spChg>
      </pc:sldChg>
      <pc:sldChg chg="del">
        <pc:chgData name="イワサ　ハルナ" userId="81e1fa09-a48c-4520-96f7-69ef7e5acaad" providerId="ADAL" clId="{2F644D66-EB92-414C-96E9-814407BFEAA2}" dt="2023-01-21T11:30:56.421" v="134" actId="47"/>
        <pc:sldMkLst>
          <pc:docMk/>
          <pc:sldMk cId="1473797777" sldId="257"/>
        </pc:sldMkLst>
      </pc:sldChg>
      <pc:sldChg chg="addSp delSp modSp mod modTransition setBg delAnim modAnim">
        <pc:chgData name="イワサ　ハルナ" userId="81e1fa09-a48c-4520-96f7-69ef7e5acaad" providerId="ADAL" clId="{2F644D66-EB92-414C-96E9-814407BFEAA2}" dt="2023-01-21T13:12:15.319" v="829" actId="27636"/>
        <pc:sldMkLst>
          <pc:docMk/>
          <pc:sldMk cId="1632337436" sldId="258"/>
        </pc:sldMkLst>
        <pc:spChg chg="mod">
          <ac:chgData name="イワサ　ハルナ" userId="81e1fa09-a48c-4520-96f7-69ef7e5acaad" providerId="ADAL" clId="{2F644D66-EB92-414C-96E9-814407BFEAA2}" dt="2023-01-21T12:48:03.376" v="566" actId="26606"/>
          <ac:spMkLst>
            <pc:docMk/>
            <pc:sldMk cId="1632337436" sldId="258"/>
            <ac:spMk id="2" creationId="{05C8A514-B3CE-AE9F-BC17-3FC00176DCCB}"/>
          </ac:spMkLst>
        </pc:spChg>
        <pc:spChg chg="mod ord">
          <ac:chgData name="イワサ　ハルナ" userId="81e1fa09-a48c-4520-96f7-69ef7e5acaad" providerId="ADAL" clId="{2F644D66-EB92-414C-96E9-814407BFEAA2}" dt="2023-01-21T13:12:15.319" v="829" actId="27636"/>
          <ac:spMkLst>
            <pc:docMk/>
            <pc:sldMk cId="1632337436" sldId="258"/>
            <ac:spMk id="3" creationId="{187574FD-8C83-3921-182F-8FFA3C7AB76F}"/>
          </ac:spMkLst>
        </pc:spChg>
        <pc:spChg chg="add del">
          <ac:chgData name="イワサ　ハルナ" userId="81e1fa09-a48c-4520-96f7-69ef7e5acaad" providerId="ADAL" clId="{2F644D66-EB92-414C-96E9-814407BFEAA2}" dt="2023-01-21T12:48:03.363" v="565" actId="26606"/>
          <ac:spMkLst>
            <pc:docMk/>
            <pc:sldMk cId="1632337436" sldId="258"/>
            <ac:spMk id="11" creationId="{DB66C9CD-6BF4-44CA-8078-0BB819080761}"/>
          </ac:spMkLst>
        </pc:spChg>
        <pc:spChg chg="add">
          <ac:chgData name="イワサ　ハルナ" userId="81e1fa09-a48c-4520-96f7-69ef7e5acaad" providerId="ADAL" clId="{2F644D66-EB92-414C-96E9-814407BFEAA2}" dt="2023-01-21T12:48:03.376" v="566" actId="26606"/>
          <ac:spMkLst>
            <pc:docMk/>
            <pc:sldMk cId="1632337436" sldId="258"/>
            <ac:spMk id="16" creationId="{3268346D-5E77-4906-AC8D-57FB88F111CD}"/>
          </ac:spMkLst>
        </pc:spChg>
        <pc:spChg chg="add">
          <ac:chgData name="イワサ　ハルナ" userId="81e1fa09-a48c-4520-96f7-69ef7e5acaad" providerId="ADAL" clId="{2F644D66-EB92-414C-96E9-814407BFEAA2}" dt="2023-01-21T12:48:03.376" v="566" actId="26606"/>
          <ac:spMkLst>
            <pc:docMk/>
            <pc:sldMk cId="1632337436" sldId="258"/>
            <ac:spMk id="17" creationId="{4168C6BE-41CC-4C4D-850F-F82321AE7B18}"/>
          </ac:spMkLst>
        </pc:spChg>
        <pc:picChg chg="add del mod">
          <ac:chgData name="イワサ　ハルナ" userId="81e1fa09-a48c-4520-96f7-69ef7e5acaad" providerId="ADAL" clId="{2F644D66-EB92-414C-96E9-814407BFEAA2}" dt="2023-01-21T12:42:22.804" v="560" actId="478"/>
          <ac:picMkLst>
            <pc:docMk/>
            <pc:sldMk cId="1632337436" sldId="258"/>
            <ac:picMk id="4" creationId="{4B0BBDBE-3F30-62D8-1FD7-C279900564D4}"/>
          </ac:picMkLst>
        </pc:picChg>
        <pc:picChg chg="add del mod">
          <ac:chgData name="イワサ　ハルナ" userId="81e1fa09-a48c-4520-96f7-69ef7e5acaad" providerId="ADAL" clId="{2F644D66-EB92-414C-96E9-814407BFEAA2}" dt="2023-01-21T12:46:33.985" v="562" actId="478"/>
          <ac:picMkLst>
            <pc:docMk/>
            <pc:sldMk cId="1632337436" sldId="258"/>
            <ac:picMk id="5" creationId="{6654E44C-1F8F-4C87-7C7A-0F11072C4CD1}"/>
          </ac:picMkLst>
        </pc:picChg>
        <pc:picChg chg="add mod">
          <ac:chgData name="イワサ　ハルナ" userId="81e1fa09-a48c-4520-96f7-69ef7e5acaad" providerId="ADAL" clId="{2F644D66-EB92-414C-96E9-814407BFEAA2}" dt="2023-01-21T12:48:03.376" v="566" actId="26606"/>
          <ac:picMkLst>
            <pc:docMk/>
            <pc:sldMk cId="1632337436" sldId="258"/>
            <ac:picMk id="6" creationId="{4D31F5F0-ECCC-25B3-6F6F-854CDB34DBEF}"/>
          </ac:picMkLst>
        </pc:picChg>
        <pc:cxnChg chg="add del">
          <ac:chgData name="イワサ　ハルナ" userId="81e1fa09-a48c-4520-96f7-69ef7e5acaad" providerId="ADAL" clId="{2F644D66-EB92-414C-96E9-814407BFEAA2}" dt="2023-01-21T12:48:03.363" v="565" actId="26606"/>
          <ac:cxnSpMkLst>
            <pc:docMk/>
            <pc:sldMk cId="1632337436" sldId="258"/>
            <ac:cxnSpMk id="13" creationId="{C05D45D7-984D-4CDD-B1BC-0CF407C72275}"/>
          </ac:cxnSpMkLst>
        </pc:cxnChg>
        <pc:cxnChg chg="add">
          <ac:chgData name="イワサ　ハルナ" userId="81e1fa09-a48c-4520-96f7-69ef7e5acaad" providerId="ADAL" clId="{2F644D66-EB92-414C-96E9-814407BFEAA2}" dt="2023-01-21T12:48:03.376" v="566" actId="26606"/>
          <ac:cxnSpMkLst>
            <pc:docMk/>
            <pc:sldMk cId="1632337436" sldId="258"/>
            <ac:cxnSpMk id="15" creationId="{4CBC1FDF-AE13-4731-B38F-2761BDFDBB0E}"/>
          </ac:cxnSpMkLst>
        </pc:cxnChg>
      </pc:sldChg>
      <pc:sldChg chg="addSp modSp mod modTransition setBg modAnim">
        <pc:chgData name="イワサ　ハルナ" userId="81e1fa09-a48c-4520-96f7-69ef7e5acaad" providerId="ADAL" clId="{2F644D66-EB92-414C-96E9-814407BFEAA2}" dt="2023-01-21T12:50:24.014" v="568" actId="26606"/>
        <pc:sldMkLst>
          <pc:docMk/>
          <pc:sldMk cId="1197591745" sldId="259"/>
        </pc:sldMkLst>
        <pc:spChg chg="mod">
          <ac:chgData name="イワサ　ハルナ" userId="81e1fa09-a48c-4520-96f7-69ef7e5acaad" providerId="ADAL" clId="{2F644D66-EB92-414C-96E9-814407BFEAA2}" dt="2023-01-21T12:50:24.014" v="568" actId="26606"/>
          <ac:spMkLst>
            <pc:docMk/>
            <pc:sldMk cId="1197591745" sldId="259"/>
            <ac:spMk id="2" creationId="{05C8A514-B3CE-AE9F-BC17-3FC00176DCCB}"/>
          </ac:spMkLst>
        </pc:spChg>
        <pc:spChg chg="mod ord">
          <ac:chgData name="イワサ　ハルナ" userId="81e1fa09-a48c-4520-96f7-69ef7e5acaad" providerId="ADAL" clId="{2F644D66-EB92-414C-96E9-814407BFEAA2}" dt="2023-01-21T12:50:24.014" v="568" actId="26606"/>
          <ac:spMkLst>
            <pc:docMk/>
            <pc:sldMk cId="1197591745" sldId="259"/>
            <ac:spMk id="3" creationId="{187574FD-8C83-3921-182F-8FFA3C7AB76F}"/>
          </ac:spMkLst>
        </pc:spChg>
        <pc:spChg chg="add">
          <ac:chgData name="イワサ　ハルナ" userId="81e1fa09-a48c-4520-96f7-69ef7e5acaad" providerId="ADAL" clId="{2F644D66-EB92-414C-96E9-814407BFEAA2}" dt="2023-01-21T12:50:24.014" v="568" actId="26606"/>
          <ac:spMkLst>
            <pc:docMk/>
            <pc:sldMk cId="1197591745" sldId="259"/>
            <ac:spMk id="9" creationId="{3268346D-5E77-4906-AC8D-57FB88F111CD}"/>
          </ac:spMkLst>
        </pc:spChg>
        <pc:spChg chg="add">
          <ac:chgData name="イワサ　ハルナ" userId="81e1fa09-a48c-4520-96f7-69ef7e5acaad" providerId="ADAL" clId="{2F644D66-EB92-414C-96E9-814407BFEAA2}" dt="2023-01-21T12:50:24.014" v="568" actId="26606"/>
          <ac:spMkLst>
            <pc:docMk/>
            <pc:sldMk cId="1197591745" sldId="259"/>
            <ac:spMk id="11" creationId="{4168C6BE-41CC-4C4D-850F-F82321AE7B18}"/>
          </ac:spMkLst>
        </pc:spChg>
        <pc:picChg chg="add mod">
          <ac:chgData name="イワサ　ハルナ" userId="81e1fa09-a48c-4520-96f7-69ef7e5acaad" providerId="ADAL" clId="{2F644D66-EB92-414C-96E9-814407BFEAA2}" dt="2023-01-21T12:50:24.014" v="568" actId="26606"/>
          <ac:picMkLst>
            <pc:docMk/>
            <pc:sldMk cId="1197591745" sldId="259"/>
            <ac:picMk id="4" creationId="{2F008811-86D7-5B75-14B6-26D39C31A1C3}"/>
          </ac:picMkLst>
        </pc:picChg>
        <pc:cxnChg chg="add">
          <ac:chgData name="イワサ　ハルナ" userId="81e1fa09-a48c-4520-96f7-69ef7e5acaad" providerId="ADAL" clId="{2F644D66-EB92-414C-96E9-814407BFEAA2}" dt="2023-01-21T12:50:24.014" v="568" actId="26606"/>
          <ac:cxnSpMkLst>
            <pc:docMk/>
            <pc:sldMk cId="1197591745" sldId="259"/>
            <ac:cxnSpMk id="13" creationId="{4CBC1FDF-AE13-4731-B38F-2761BDFDBB0E}"/>
          </ac:cxnSpMkLst>
        </pc:cxnChg>
      </pc:sldChg>
      <pc:sldChg chg="addSp modSp mod setBg">
        <pc:chgData name="イワサ　ハルナ" userId="81e1fa09-a48c-4520-96f7-69ef7e5acaad" providerId="ADAL" clId="{2F644D66-EB92-414C-96E9-814407BFEAA2}" dt="2023-01-21T13:12:09.278" v="825" actId="27636"/>
        <pc:sldMkLst>
          <pc:docMk/>
          <pc:sldMk cId="3425993731" sldId="260"/>
        </pc:sldMkLst>
        <pc:spChg chg="mod">
          <ac:chgData name="イワサ　ハルナ" userId="81e1fa09-a48c-4520-96f7-69ef7e5acaad" providerId="ADAL" clId="{2F644D66-EB92-414C-96E9-814407BFEAA2}" dt="2023-01-21T12:50:28.252" v="569" actId="26606"/>
          <ac:spMkLst>
            <pc:docMk/>
            <pc:sldMk cId="3425993731" sldId="260"/>
            <ac:spMk id="2" creationId="{05C8A514-B3CE-AE9F-BC17-3FC00176DCCB}"/>
          </ac:spMkLst>
        </pc:spChg>
        <pc:spChg chg="mod ord">
          <ac:chgData name="イワサ　ハルナ" userId="81e1fa09-a48c-4520-96f7-69ef7e5acaad" providerId="ADAL" clId="{2F644D66-EB92-414C-96E9-814407BFEAA2}" dt="2023-01-21T13:12:09.278" v="825" actId="27636"/>
          <ac:spMkLst>
            <pc:docMk/>
            <pc:sldMk cId="3425993731" sldId="260"/>
            <ac:spMk id="3" creationId="{187574FD-8C83-3921-182F-8FFA3C7AB76F}"/>
          </ac:spMkLst>
        </pc:spChg>
        <pc:spChg chg="add">
          <ac:chgData name="イワサ　ハルナ" userId="81e1fa09-a48c-4520-96f7-69ef7e5acaad" providerId="ADAL" clId="{2F644D66-EB92-414C-96E9-814407BFEAA2}" dt="2023-01-21T12:50:28.252" v="569" actId="26606"/>
          <ac:spMkLst>
            <pc:docMk/>
            <pc:sldMk cId="3425993731" sldId="260"/>
            <ac:spMk id="9" creationId="{3268346D-5E77-4906-AC8D-57FB88F111CD}"/>
          </ac:spMkLst>
        </pc:spChg>
        <pc:spChg chg="add">
          <ac:chgData name="イワサ　ハルナ" userId="81e1fa09-a48c-4520-96f7-69ef7e5acaad" providerId="ADAL" clId="{2F644D66-EB92-414C-96E9-814407BFEAA2}" dt="2023-01-21T12:50:28.252" v="569" actId="26606"/>
          <ac:spMkLst>
            <pc:docMk/>
            <pc:sldMk cId="3425993731" sldId="260"/>
            <ac:spMk id="11" creationId="{4168C6BE-41CC-4C4D-850F-F82321AE7B18}"/>
          </ac:spMkLst>
        </pc:spChg>
        <pc:picChg chg="mod">
          <ac:chgData name="イワサ　ハルナ" userId="81e1fa09-a48c-4520-96f7-69ef7e5acaad" providerId="ADAL" clId="{2F644D66-EB92-414C-96E9-814407BFEAA2}" dt="2023-01-21T12:50:28.252" v="569" actId="26606"/>
          <ac:picMkLst>
            <pc:docMk/>
            <pc:sldMk cId="3425993731" sldId="260"/>
            <ac:picMk id="4" creationId="{613A2016-8670-6CBD-40A5-C3747A1C1D0D}"/>
          </ac:picMkLst>
        </pc:picChg>
        <pc:cxnChg chg="add">
          <ac:chgData name="イワサ　ハルナ" userId="81e1fa09-a48c-4520-96f7-69ef7e5acaad" providerId="ADAL" clId="{2F644D66-EB92-414C-96E9-814407BFEAA2}" dt="2023-01-21T12:50:28.252" v="569" actId="26606"/>
          <ac:cxnSpMkLst>
            <pc:docMk/>
            <pc:sldMk cId="3425993731" sldId="260"/>
            <ac:cxnSpMk id="13" creationId="{4CBC1FDF-AE13-4731-B38F-2761BDFDBB0E}"/>
          </ac:cxnSpMkLst>
        </pc:cxnChg>
      </pc:sldChg>
      <pc:sldChg chg="addSp modSp mod setBg">
        <pc:chgData name="イワサ　ハルナ" userId="81e1fa09-a48c-4520-96f7-69ef7e5acaad" providerId="ADAL" clId="{2F644D66-EB92-414C-96E9-814407BFEAA2}" dt="2023-01-21T12:55:57.682" v="603" actId="207"/>
        <pc:sldMkLst>
          <pc:docMk/>
          <pc:sldMk cId="6170412" sldId="261"/>
        </pc:sldMkLst>
        <pc:spChg chg="mod">
          <ac:chgData name="イワサ　ハルナ" userId="81e1fa09-a48c-4520-96f7-69ef7e5acaad" providerId="ADAL" clId="{2F644D66-EB92-414C-96E9-814407BFEAA2}" dt="2023-01-21T12:50:30.834" v="570" actId="26606"/>
          <ac:spMkLst>
            <pc:docMk/>
            <pc:sldMk cId="6170412" sldId="261"/>
            <ac:spMk id="2" creationId="{05C8A514-B3CE-AE9F-BC17-3FC00176DCCB}"/>
          </ac:spMkLst>
        </pc:spChg>
        <pc:spChg chg="mod ord">
          <ac:chgData name="イワサ　ハルナ" userId="81e1fa09-a48c-4520-96f7-69ef7e5acaad" providerId="ADAL" clId="{2F644D66-EB92-414C-96E9-814407BFEAA2}" dt="2023-01-21T12:55:57.682" v="603" actId="207"/>
          <ac:spMkLst>
            <pc:docMk/>
            <pc:sldMk cId="6170412" sldId="261"/>
            <ac:spMk id="3" creationId="{187574FD-8C83-3921-182F-8FFA3C7AB76F}"/>
          </ac:spMkLst>
        </pc:spChg>
        <pc:spChg chg="add">
          <ac:chgData name="イワサ　ハルナ" userId="81e1fa09-a48c-4520-96f7-69ef7e5acaad" providerId="ADAL" clId="{2F644D66-EB92-414C-96E9-814407BFEAA2}" dt="2023-01-21T12:50:30.834" v="570" actId="26606"/>
          <ac:spMkLst>
            <pc:docMk/>
            <pc:sldMk cId="6170412" sldId="261"/>
            <ac:spMk id="9" creationId="{3268346D-5E77-4906-AC8D-57FB88F111CD}"/>
          </ac:spMkLst>
        </pc:spChg>
        <pc:spChg chg="add">
          <ac:chgData name="イワサ　ハルナ" userId="81e1fa09-a48c-4520-96f7-69ef7e5acaad" providerId="ADAL" clId="{2F644D66-EB92-414C-96E9-814407BFEAA2}" dt="2023-01-21T12:50:30.834" v="570" actId="26606"/>
          <ac:spMkLst>
            <pc:docMk/>
            <pc:sldMk cId="6170412" sldId="261"/>
            <ac:spMk id="11" creationId="{4168C6BE-41CC-4C4D-850F-F82321AE7B18}"/>
          </ac:spMkLst>
        </pc:spChg>
        <pc:picChg chg="mod">
          <ac:chgData name="イワサ　ハルナ" userId="81e1fa09-a48c-4520-96f7-69ef7e5acaad" providerId="ADAL" clId="{2F644D66-EB92-414C-96E9-814407BFEAA2}" dt="2023-01-21T12:50:30.834" v="570" actId="26606"/>
          <ac:picMkLst>
            <pc:docMk/>
            <pc:sldMk cId="6170412" sldId="261"/>
            <ac:picMk id="4" creationId="{C5296FFA-C477-7D01-B4A3-8391724B6C47}"/>
          </ac:picMkLst>
        </pc:picChg>
        <pc:cxnChg chg="add">
          <ac:chgData name="イワサ　ハルナ" userId="81e1fa09-a48c-4520-96f7-69ef7e5acaad" providerId="ADAL" clId="{2F644D66-EB92-414C-96E9-814407BFEAA2}" dt="2023-01-21T12:50:30.834" v="570" actId="26606"/>
          <ac:cxnSpMkLst>
            <pc:docMk/>
            <pc:sldMk cId="6170412" sldId="261"/>
            <ac:cxnSpMk id="13" creationId="{4CBC1FDF-AE13-4731-B38F-2761BDFDBB0E}"/>
          </ac:cxnSpMkLst>
        </pc:cxnChg>
      </pc:sldChg>
      <pc:sldChg chg="modSp del mod">
        <pc:chgData name="イワサ　ハルナ" userId="81e1fa09-a48c-4520-96f7-69ef7e5acaad" providerId="ADAL" clId="{2F644D66-EB92-414C-96E9-814407BFEAA2}" dt="2023-01-21T12:54:40.581" v="587" actId="47"/>
        <pc:sldMkLst>
          <pc:docMk/>
          <pc:sldMk cId="1410255103" sldId="262"/>
        </pc:sldMkLst>
        <pc:spChg chg="mod">
          <ac:chgData name="イワサ　ハルナ" userId="81e1fa09-a48c-4520-96f7-69ef7e5acaad" providerId="ADAL" clId="{2F644D66-EB92-414C-96E9-814407BFEAA2}" dt="2023-01-21T12:51:19.386" v="578" actId="20577"/>
          <ac:spMkLst>
            <pc:docMk/>
            <pc:sldMk cId="1410255103" sldId="262"/>
            <ac:spMk id="2" creationId="{05C8A514-B3CE-AE9F-BC17-3FC00176DCCB}"/>
          </ac:spMkLst>
        </pc:spChg>
        <pc:picChg chg="mod">
          <ac:chgData name="イワサ　ハルナ" userId="81e1fa09-a48c-4520-96f7-69ef7e5acaad" providerId="ADAL" clId="{2F644D66-EB92-414C-96E9-814407BFEAA2}" dt="2023-01-21T12:52:27.390" v="579" actId="1076"/>
          <ac:picMkLst>
            <pc:docMk/>
            <pc:sldMk cId="1410255103" sldId="262"/>
            <ac:picMk id="5" creationId="{ADC4E78D-0153-AEDB-B9D3-D9B4637863E7}"/>
          </ac:picMkLst>
        </pc:picChg>
      </pc:sldChg>
      <pc:sldChg chg="addSp delSp modSp mod">
        <pc:chgData name="イワサ　ハルナ" userId="81e1fa09-a48c-4520-96f7-69ef7e5acaad" providerId="ADAL" clId="{2F644D66-EB92-414C-96E9-814407BFEAA2}" dt="2023-01-21T12:11:01.574" v="450" actId="20577"/>
        <pc:sldMkLst>
          <pc:docMk/>
          <pc:sldMk cId="1130532376" sldId="263"/>
        </pc:sldMkLst>
        <pc:spChg chg="mod">
          <ac:chgData name="イワサ　ハルナ" userId="81e1fa09-a48c-4520-96f7-69ef7e5acaad" providerId="ADAL" clId="{2F644D66-EB92-414C-96E9-814407BFEAA2}" dt="2023-01-21T11:26:09.526" v="133" actId="20577"/>
          <ac:spMkLst>
            <pc:docMk/>
            <pc:sldMk cId="1130532376" sldId="263"/>
            <ac:spMk id="2" creationId="{E88A3E9D-DEC7-2513-3BA2-F86E8FA57825}"/>
          </ac:spMkLst>
        </pc:spChg>
        <pc:spChg chg="del">
          <ac:chgData name="イワサ　ハルナ" userId="81e1fa09-a48c-4520-96f7-69ef7e5acaad" providerId="ADAL" clId="{2F644D66-EB92-414C-96E9-814407BFEAA2}" dt="2023-01-21T11:21:10.957" v="29"/>
          <ac:spMkLst>
            <pc:docMk/>
            <pc:sldMk cId="1130532376" sldId="263"/>
            <ac:spMk id="3" creationId="{DEEF1D10-86F3-BCC5-C051-DDBF1B74BC59}"/>
          </ac:spMkLst>
        </pc:spChg>
        <pc:spChg chg="add mod">
          <ac:chgData name="イワサ　ハルナ" userId="81e1fa09-a48c-4520-96f7-69ef7e5acaad" providerId="ADAL" clId="{2F644D66-EB92-414C-96E9-814407BFEAA2}" dt="2023-01-21T11:44:01.771" v="168" actId="1076"/>
          <ac:spMkLst>
            <pc:docMk/>
            <pc:sldMk cId="1130532376" sldId="263"/>
            <ac:spMk id="4" creationId="{A0F384A4-0C81-0950-3E88-3E4C84DA1289}"/>
          </ac:spMkLst>
        </pc:spChg>
        <pc:spChg chg="add mod">
          <ac:chgData name="イワサ　ハルナ" userId="81e1fa09-a48c-4520-96f7-69ef7e5acaad" providerId="ADAL" clId="{2F644D66-EB92-414C-96E9-814407BFEAA2}" dt="2023-01-21T11:45:10.385" v="182" actId="1076"/>
          <ac:spMkLst>
            <pc:docMk/>
            <pc:sldMk cId="1130532376" sldId="263"/>
            <ac:spMk id="5" creationId="{A0DDACEC-7C98-F469-1F78-1A59CAC6F161}"/>
          </ac:spMkLst>
        </pc:spChg>
        <pc:spChg chg="add del mod">
          <ac:chgData name="イワサ　ハルナ" userId="81e1fa09-a48c-4520-96f7-69ef7e5acaad" providerId="ADAL" clId="{2F644D66-EB92-414C-96E9-814407BFEAA2}" dt="2023-01-21T12:03:21.533" v="253" actId="478"/>
          <ac:spMkLst>
            <pc:docMk/>
            <pc:sldMk cId="1130532376" sldId="263"/>
            <ac:spMk id="11" creationId="{6B00B2A0-6B48-D2AE-AF68-D8F2E50B7667}"/>
          </ac:spMkLst>
        </pc:spChg>
        <pc:spChg chg="add mod">
          <ac:chgData name="イワサ　ハルナ" userId="81e1fa09-a48c-4520-96f7-69ef7e5acaad" providerId="ADAL" clId="{2F644D66-EB92-414C-96E9-814407BFEAA2}" dt="2023-01-21T12:05:18.988" v="353" actId="14100"/>
          <ac:spMkLst>
            <pc:docMk/>
            <pc:sldMk cId="1130532376" sldId="263"/>
            <ac:spMk id="12" creationId="{1EFF0C65-8C19-7A2E-A947-A7B20A4F7A9C}"/>
          </ac:spMkLst>
        </pc:spChg>
        <pc:spChg chg="add mod">
          <ac:chgData name="イワサ　ハルナ" userId="81e1fa09-a48c-4520-96f7-69ef7e5acaad" providerId="ADAL" clId="{2F644D66-EB92-414C-96E9-814407BFEAA2}" dt="2023-01-21T12:11:01.574" v="450" actId="20577"/>
          <ac:spMkLst>
            <pc:docMk/>
            <pc:sldMk cId="1130532376" sldId="263"/>
            <ac:spMk id="13" creationId="{E96E64EB-6847-22DC-B107-B6DE88E97F38}"/>
          </ac:spMkLst>
        </pc:spChg>
        <pc:picChg chg="add mod">
          <ac:chgData name="イワサ　ハルナ" userId="81e1fa09-a48c-4520-96f7-69ef7e5acaad" providerId="ADAL" clId="{2F644D66-EB92-414C-96E9-814407BFEAA2}" dt="2023-01-21T11:24:09.992" v="101" actId="14100"/>
          <ac:picMkLst>
            <pc:docMk/>
            <pc:sldMk cId="1130532376" sldId="263"/>
            <ac:picMk id="1026" creationId="{F90EB23C-BA02-445B-C5E5-1826F0E98704}"/>
          </ac:picMkLst>
        </pc:picChg>
        <pc:picChg chg="add mod">
          <ac:chgData name="イワサ　ハルナ" userId="81e1fa09-a48c-4520-96f7-69ef7e5acaad" providerId="ADAL" clId="{2F644D66-EB92-414C-96E9-814407BFEAA2}" dt="2023-01-21T11:44:51.942" v="175" actId="1076"/>
          <ac:picMkLst>
            <pc:docMk/>
            <pc:sldMk cId="1130532376" sldId="263"/>
            <ac:picMk id="1028" creationId="{CA441FDB-3D57-DCF9-529D-725DAA52CAE6}"/>
          </ac:picMkLst>
        </pc:picChg>
        <pc:picChg chg="add mod">
          <ac:chgData name="イワサ　ハルナ" userId="81e1fa09-a48c-4520-96f7-69ef7e5acaad" providerId="ADAL" clId="{2F644D66-EB92-414C-96E9-814407BFEAA2}" dt="2023-01-21T11:45:05.811" v="181" actId="1076"/>
          <ac:picMkLst>
            <pc:docMk/>
            <pc:sldMk cId="1130532376" sldId="263"/>
            <ac:picMk id="1030" creationId="{D738FFA2-6803-F04F-7CED-89D081379788}"/>
          </ac:picMkLst>
        </pc:picChg>
        <pc:cxnChg chg="add del mod">
          <ac:chgData name="イワサ　ハルナ" userId="81e1fa09-a48c-4520-96f7-69ef7e5acaad" providerId="ADAL" clId="{2F644D66-EB92-414C-96E9-814407BFEAA2}" dt="2023-01-21T12:09:09.975" v="362" actId="478"/>
          <ac:cxnSpMkLst>
            <pc:docMk/>
            <pc:sldMk cId="1130532376" sldId="263"/>
            <ac:cxnSpMk id="7" creationId="{2DB07868-F5DA-1647-6210-2DF68A41B2C7}"/>
          </ac:cxnSpMkLst>
        </pc:cxnChg>
      </pc:sldChg>
      <pc:sldChg chg="addSp delSp modSp mod setBg">
        <pc:chgData name="イワサ　ハルナ" userId="81e1fa09-a48c-4520-96f7-69ef7e5acaad" providerId="ADAL" clId="{2F644D66-EB92-414C-96E9-814407BFEAA2}" dt="2023-01-21T12:07:27.613" v="358" actId="20577"/>
        <pc:sldMkLst>
          <pc:docMk/>
          <pc:sldMk cId="573402441" sldId="264"/>
        </pc:sldMkLst>
        <pc:spChg chg="mod">
          <ac:chgData name="イワサ　ハルナ" userId="81e1fa09-a48c-4520-96f7-69ef7e5acaad" providerId="ADAL" clId="{2F644D66-EB92-414C-96E9-814407BFEAA2}" dt="2023-01-21T12:07:27.613" v="358" actId="20577"/>
          <ac:spMkLst>
            <pc:docMk/>
            <pc:sldMk cId="573402441" sldId="264"/>
            <ac:spMk id="2" creationId="{A9790010-DB8B-1B58-C72B-39556FF36B60}"/>
          </ac:spMkLst>
        </pc:spChg>
        <pc:spChg chg="del mod">
          <ac:chgData name="イワサ　ハルナ" userId="81e1fa09-a48c-4520-96f7-69ef7e5acaad" providerId="ADAL" clId="{2F644D66-EB92-414C-96E9-814407BFEAA2}" dt="2023-01-21T12:07:23.149" v="357" actId="26606"/>
          <ac:spMkLst>
            <pc:docMk/>
            <pc:sldMk cId="573402441" sldId="264"/>
            <ac:spMk id="3" creationId="{F56B2AC2-59A6-23B5-346F-2EAAD1985AE8}"/>
          </ac:spMkLst>
        </pc:spChg>
        <pc:spChg chg="add">
          <ac:chgData name="イワサ　ハルナ" userId="81e1fa09-a48c-4520-96f7-69ef7e5acaad" providerId="ADAL" clId="{2F644D66-EB92-414C-96E9-814407BFEAA2}" dt="2023-01-21T12:07:23.149" v="357" actId="26606"/>
          <ac:spMkLst>
            <pc:docMk/>
            <pc:sldMk cId="573402441" sldId="264"/>
            <ac:spMk id="9" creationId="{EEE96A74-B62B-4642-AB22-7776A5F48CE7}"/>
          </ac:spMkLst>
        </pc:spChg>
        <pc:graphicFrameChg chg="add">
          <ac:chgData name="イワサ　ハルナ" userId="81e1fa09-a48c-4520-96f7-69ef7e5acaad" providerId="ADAL" clId="{2F644D66-EB92-414C-96E9-814407BFEAA2}" dt="2023-01-21T12:07:23.149" v="357" actId="26606"/>
          <ac:graphicFrameMkLst>
            <pc:docMk/>
            <pc:sldMk cId="573402441" sldId="264"/>
            <ac:graphicFrameMk id="5" creationId="{C301B47B-B99B-33D6-5A75-EEEEE5FF8E28}"/>
          </ac:graphicFrameMkLst>
        </pc:graphicFrameChg>
        <pc:cxnChg chg="add">
          <ac:chgData name="イワサ　ハルナ" userId="81e1fa09-a48c-4520-96f7-69ef7e5acaad" providerId="ADAL" clId="{2F644D66-EB92-414C-96E9-814407BFEAA2}" dt="2023-01-21T12:07:23.149" v="357" actId="26606"/>
          <ac:cxnSpMkLst>
            <pc:docMk/>
            <pc:sldMk cId="573402441" sldId="264"/>
            <ac:cxnSpMk id="11" creationId="{9B4757C4-228A-47E5-94C8-058312AB27F8}"/>
          </ac:cxnSpMkLst>
        </pc:cxnChg>
      </pc:sldChg>
      <pc:sldChg chg="addSp delSp modSp mod modTransition setBg delAnim modAnim">
        <pc:chgData name="イワサ　ハルナ" userId="81e1fa09-a48c-4520-96f7-69ef7e5acaad" providerId="ADAL" clId="{2F644D66-EB92-414C-96E9-814407BFEAA2}" dt="2023-01-21T12:36:44.159" v="558" actId="478"/>
        <pc:sldMkLst>
          <pc:docMk/>
          <pc:sldMk cId="675529283" sldId="265"/>
        </pc:sldMkLst>
        <pc:spChg chg="mod">
          <ac:chgData name="イワサ　ハルナ" userId="81e1fa09-a48c-4520-96f7-69ef7e5acaad" providerId="ADAL" clId="{2F644D66-EB92-414C-96E9-814407BFEAA2}" dt="2023-01-21T12:18:07.169" v="540" actId="26606"/>
          <ac:spMkLst>
            <pc:docMk/>
            <pc:sldMk cId="675529283" sldId="265"/>
            <ac:spMk id="2" creationId="{4CC903A9-86D3-9377-A5A5-42E514CD38BC}"/>
          </ac:spMkLst>
        </pc:spChg>
        <pc:spChg chg="del mod">
          <ac:chgData name="イワサ　ハルナ" userId="81e1fa09-a48c-4520-96f7-69ef7e5acaad" providerId="ADAL" clId="{2F644D66-EB92-414C-96E9-814407BFEAA2}" dt="2023-01-21T12:18:07.169" v="540" actId="26606"/>
          <ac:spMkLst>
            <pc:docMk/>
            <pc:sldMk cId="675529283" sldId="265"/>
            <ac:spMk id="3" creationId="{68E79E89-6744-0157-0D66-F06D4BF48BE0}"/>
          </ac:spMkLst>
        </pc:spChg>
        <pc:spChg chg="add">
          <ac:chgData name="イワサ　ハルナ" userId="81e1fa09-a48c-4520-96f7-69ef7e5acaad" providerId="ADAL" clId="{2F644D66-EB92-414C-96E9-814407BFEAA2}" dt="2023-01-21T12:18:07.169" v="540" actId="26606"/>
          <ac:spMkLst>
            <pc:docMk/>
            <pc:sldMk cId="675529283" sldId="265"/>
            <ac:spMk id="9" creationId="{DB66C9CD-6BF4-44CA-8078-0BB819080761}"/>
          </ac:spMkLst>
        </pc:spChg>
        <pc:graphicFrameChg chg="add mod">
          <ac:chgData name="イワサ　ハルナ" userId="81e1fa09-a48c-4520-96f7-69ef7e5acaad" providerId="ADAL" clId="{2F644D66-EB92-414C-96E9-814407BFEAA2}" dt="2023-01-21T12:18:49.194" v="555" actId="20577"/>
          <ac:graphicFrameMkLst>
            <pc:docMk/>
            <pc:sldMk cId="675529283" sldId="265"/>
            <ac:graphicFrameMk id="5" creationId="{6AEC89B7-679D-CF4A-276A-3AE5F01E6DE8}"/>
          </ac:graphicFrameMkLst>
        </pc:graphicFrameChg>
        <pc:picChg chg="add mod">
          <ac:chgData name="イワサ　ハルナ" userId="81e1fa09-a48c-4520-96f7-69ef7e5acaad" providerId="ADAL" clId="{2F644D66-EB92-414C-96E9-814407BFEAA2}" dt="2023-01-21T12:24:59.886" v="556"/>
          <ac:picMkLst>
            <pc:docMk/>
            <pc:sldMk cId="675529283" sldId="265"/>
            <ac:picMk id="4" creationId="{B0703FC3-9E31-38E3-70AF-169BAB0390B9}"/>
          </ac:picMkLst>
        </pc:picChg>
        <pc:picChg chg="add del mod">
          <ac:chgData name="イワサ　ハルナ" userId="81e1fa09-a48c-4520-96f7-69ef7e5acaad" providerId="ADAL" clId="{2F644D66-EB92-414C-96E9-814407BFEAA2}" dt="2023-01-21T12:36:44.159" v="558" actId="478"/>
          <ac:picMkLst>
            <pc:docMk/>
            <pc:sldMk cId="675529283" sldId="265"/>
            <ac:picMk id="6" creationId="{EB366341-3A9B-223A-9C31-ED76799081AB}"/>
          </ac:picMkLst>
        </pc:picChg>
        <pc:cxnChg chg="add">
          <ac:chgData name="イワサ　ハルナ" userId="81e1fa09-a48c-4520-96f7-69ef7e5acaad" providerId="ADAL" clId="{2F644D66-EB92-414C-96E9-814407BFEAA2}" dt="2023-01-21T12:18:07.169" v="540" actId="26606"/>
          <ac:cxnSpMkLst>
            <pc:docMk/>
            <pc:sldMk cId="675529283" sldId="265"/>
            <ac:cxnSpMk id="11" creationId="{D9BF9BF3-7E9D-458B-A5D2-E730C5FFD0CD}"/>
          </ac:cxnSpMkLst>
        </pc:cxnChg>
      </pc:sldChg>
      <pc:sldChg chg="addSp delSp modSp new mod modAnim">
        <pc:chgData name="イワサ　ハルナ" userId="81e1fa09-a48c-4520-96f7-69ef7e5acaad" providerId="ADAL" clId="{2F644D66-EB92-414C-96E9-814407BFEAA2}" dt="2023-01-21T12:13:41.058" v="457"/>
        <pc:sldMkLst>
          <pc:docMk/>
          <pc:sldMk cId="1527355711" sldId="266"/>
        </pc:sldMkLst>
        <pc:spChg chg="mod">
          <ac:chgData name="イワサ　ハルナ" userId="81e1fa09-a48c-4520-96f7-69ef7e5acaad" providerId="ADAL" clId="{2F644D66-EB92-414C-96E9-814407BFEAA2}" dt="2023-01-21T11:26:04.953" v="124" actId="20577"/>
          <ac:spMkLst>
            <pc:docMk/>
            <pc:sldMk cId="1527355711" sldId="266"/>
            <ac:spMk id="2" creationId="{308A6942-05B2-DD85-A653-544087B60892}"/>
          </ac:spMkLst>
        </pc:spChg>
        <pc:spChg chg="del">
          <ac:chgData name="イワサ　ハルナ" userId="81e1fa09-a48c-4520-96f7-69ef7e5acaad" providerId="ADAL" clId="{2F644D66-EB92-414C-96E9-814407BFEAA2}" dt="2023-01-21T11:22:37.369" v="41"/>
          <ac:spMkLst>
            <pc:docMk/>
            <pc:sldMk cId="1527355711" sldId="266"/>
            <ac:spMk id="3" creationId="{B081A878-9202-CCEC-8442-5CFF17EAD1F5}"/>
          </ac:spMkLst>
        </pc:spChg>
        <pc:picChg chg="add mod">
          <ac:chgData name="イワサ　ハルナ" userId="81e1fa09-a48c-4520-96f7-69ef7e5acaad" providerId="ADAL" clId="{2F644D66-EB92-414C-96E9-814407BFEAA2}" dt="2023-01-21T11:58:03.297" v="219" actId="14100"/>
          <ac:picMkLst>
            <pc:docMk/>
            <pc:sldMk cId="1527355711" sldId="266"/>
            <ac:picMk id="4" creationId="{C6F08730-20D3-C6B9-8326-B90C26C2D232}"/>
          </ac:picMkLst>
        </pc:picChg>
        <pc:picChg chg="add mod">
          <ac:chgData name="イワサ　ハルナ" userId="81e1fa09-a48c-4520-96f7-69ef7e5acaad" providerId="ADAL" clId="{2F644D66-EB92-414C-96E9-814407BFEAA2}" dt="2023-01-21T12:13:31.125" v="456" actId="1076"/>
          <ac:picMkLst>
            <pc:docMk/>
            <pc:sldMk cId="1527355711" sldId="266"/>
            <ac:picMk id="5" creationId="{59F457A1-C393-7C29-71DA-A54043FCFA83}"/>
          </ac:picMkLst>
        </pc:picChg>
        <pc:picChg chg="add mod">
          <ac:chgData name="イワサ　ハルナ" userId="81e1fa09-a48c-4520-96f7-69ef7e5acaad" providerId="ADAL" clId="{2F644D66-EB92-414C-96E9-814407BFEAA2}" dt="2023-01-21T11:25:34.195" v="115" actId="1076"/>
          <ac:picMkLst>
            <pc:docMk/>
            <pc:sldMk cId="1527355711" sldId="266"/>
            <ac:picMk id="2050" creationId="{39B15863-98E3-4B75-19F6-DE90D2E8D475}"/>
          </ac:picMkLst>
        </pc:picChg>
        <pc:picChg chg="add mod">
          <ac:chgData name="イワサ　ハルナ" userId="81e1fa09-a48c-4520-96f7-69ef7e5acaad" providerId="ADAL" clId="{2F644D66-EB92-414C-96E9-814407BFEAA2}" dt="2023-01-21T11:25:25.883" v="113" actId="1076"/>
          <ac:picMkLst>
            <pc:docMk/>
            <pc:sldMk cId="1527355711" sldId="266"/>
            <ac:picMk id="2052" creationId="{6F470547-384C-08E2-B22E-CAD91764527C}"/>
          </ac:picMkLst>
        </pc:picChg>
      </pc:sldChg>
      <pc:sldChg chg="addSp delSp modSp add mod setBg delAnim modAnim delDesignElem">
        <pc:chgData name="イワサ　ハルナ" userId="81e1fa09-a48c-4520-96f7-69ef7e5acaad" providerId="ADAL" clId="{2F644D66-EB92-414C-96E9-814407BFEAA2}" dt="2023-01-21T12:57:27.549" v="819" actId="122"/>
        <pc:sldMkLst>
          <pc:docMk/>
          <pc:sldMk cId="1304910151" sldId="267"/>
        </pc:sldMkLst>
        <pc:spChg chg="mod">
          <ac:chgData name="イワサ　ハルナ" userId="81e1fa09-a48c-4520-96f7-69ef7e5acaad" providerId="ADAL" clId="{2F644D66-EB92-414C-96E9-814407BFEAA2}" dt="2023-01-21T12:57:27.549" v="819" actId="122"/>
          <ac:spMkLst>
            <pc:docMk/>
            <pc:sldMk cId="1304910151" sldId="267"/>
            <ac:spMk id="2" creationId="{05C8A514-B3CE-AE9F-BC17-3FC00176DCCB}"/>
          </ac:spMkLst>
        </pc:spChg>
        <pc:spChg chg="del mod ord">
          <ac:chgData name="イワサ　ハルナ" userId="81e1fa09-a48c-4520-96f7-69ef7e5acaad" providerId="ADAL" clId="{2F644D66-EB92-414C-96E9-814407BFEAA2}" dt="2023-01-21T12:57:12.999" v="818" actId="478"/>
          <ac:spMkLst>
            <pc:docMk/>
            <pc:sldMk cId="1304910151" sldId="267"/>
            <ac:spMk id="3" creationId="{187574FD-8C83-3921-182F-8FFA3C7AB76F}"/>
          </ac:spMkLst>
        </pc:spChg>
        <pc:spChg chg="add mod">
          <ac:chgData name="イワサ　ハルナ" userId="81e1fa09-a48c-4520-96f7-69ef7e5acaad" providerId="ADAL" clId="{2F644D66-EB92-414C-96E9-814407BFEAA2}" dt="2023-01-21T12:57:10.176" v="817" actId="20577"/>
          <ac:spMkLst>
            <pc:docMk/>
            <pc:sldMk cId="1304910151" sldId="267"/>
            <ac:spMk id="6" creationId="{D1F8B3C5-6A08-6278-88B8-7D1311077233}"/>
          </ac:spMkLst>
        </pc:spChg>
        <pc:spChg chg="del">
          <ac:chgData name="イワサ　ハルナ" userId="81e1fa09-a48c-4520-96f7-69ef7e5acaad" providerId="ADAL" clId="{2F644D66-EB92-414C-96E9-814407BFEAA2}" dt="2023-01-21T12:53:08.499" v="581"/>
          <ac:spMkLst>
            <pc:docMk/>
            <pc:sldMk cId="1304910151" sldId="267"/>
            <ac:spMk id="9" creationId="{3268346D-5E77-4906-AC8D-57FB88F111CD}"/>
          </ac:spMkLst>
        </pc:spChg>
        <pc:spChg chg="add">
          <ac:chgData name="イワサ　ハルナ" userId="81e1fa09-a48c-4520-96f7-69ef7e5acaad" providerId="ADAL" clId="{2F644D66-EB92-414C-96E9-814407BFEAA2}" dt="2023-01-21T12:53:19.725" v="584" actId="26606"/>
          <ac:spMkLst>
            <pc:docMk/>
            <pc:sldMk cId="1304910151" sldId="267"/>
            <ac:spMk id="10" creationId="{3268346D-5E77-4906-AC8D-57FB88F111CD}"/>
          </ac:spMkLst>
        </pc:spChg>
        <pc:spChg chg="del">
          <ac:chgData name="イワサ　ハルナ" userId="81e1fa09-a48c-4520-96f7-69ef7e5acaad" providerId="ADAL" clId="{2F644D66-EB92-414C-96E9-814407BFEAA2}" dt="2023-01-21T12:53:08.499" v="581"/>
          <ac:spMkLst>
            <pc:docMk/>
            <pc:sldMk cId="1304910151" sldId="267"/>
            <ac:spMk id="11" creationId="{4168C6BE-41CC-4C4D-850F-F82321AE7B18}"/>
          </ac:spMkLst>
        </pc:spChg>
        <pc:spChg chg="add">
          <ac:chgData name="イワサ　ハルナ" userId="81e1fa09-a48c-4520-96f7-69ef7e5acaad" providerId="ADAL" clId="{2F644D66-EB92-414C-96E9-814407BFEAA2}" dt="2023-01-21T12:53:19.725" v="584" actId="26606"/>
          <ac:spMkLst>
            <pc:docMk/>
            <pc:sldMk cId="1304910151" sldId="267"/>
            <ac:spMk id="12" creationId="{4168C6BE-41CC-4C4D-850F-F82321AE7B18}"/>
          </ac:spMkLst>
        </pc:spChg>
        <pc:picChg chg="del">
          <ac:chgData name="イワサ　ハルナ" userId="81e1fa09-a48c-4520-96f7-69ef7e5acaad" providerId="ADAL" clId="{2F644D66-EB92-414C-96E9-814407BFEAA2}" dt="2023-01-21T12:53:16.036" v="582" actId="478"/>
          <ac:picMkLst>
            <pc:docMk/>
            <pc:sldMk cId="1304910151" sldId="267"/>
            <ac:picMk id="4" creationId="{C5296FFA-C477-7D01-B4A3-8391724B6C47}"/>
          </ac:picMkLst>
        </pc:picChg>
        <pc:picChg chg="add mod">
          <ac:chgData name="イワサ　ハルナ" userId="81e1fa09-a48c-4520-96f7-69ef7e5acaad" providerId="ADAL" clId="{2F644D66-EB92-414C-96E9-814407BFEAA2}" dt="2023-01-21T12:53:19.725" v="584" actId="26606"/>
          <ac:picMkLst>
            <pc:docMk/>
            <pc:sldMk cId="1304910151" sldId="267"/>
            <ac:picMk id="5" creationId="{E89D9C2C-F5F8-160C-D383-B6C61228F975}"/>
          </ac:picMkLst>
        </pc:picChg>
        <pc:cxnChg chg="del">
          <ac:chgData name="イワサ　ハルナ" userId="81e1fa09-a48c-4520-96f7-69ef7e5acaad" providerId="ADAL" clId="{2F644D66-EB92-414C-96E9-814407BFEAA2}" dt="2023-01-21T12:53:08.499" v="581"/>
          <ac:cxnSpMkLst>
            <pc:docMk/>
            <pc:sldMk cId="1304910151" sldId="267"/>
            <ac:cxnSpMk id="13" creationId="{4CBC1FDF-AE13-4731-B38F-2761BDFDBB0E}"/>
          </ac:cxnSpMkLst>
        </pc:cxnChg>
        <pc:cxnChg chg="add">
          <ac:chgData name="イワサ　ハルナ" userId="81e1fa09-a48c-4520-96f7-69ef7e5acaad" providerId="ADAL" clId="{2F644D66-EB92-414C-96E9-814407BFEAA2}" dt="2023-01-21T12:53:19.725" v="584" actId="26606"/>
          <ac:cxnSpMkLst>
            <pc:docMk/>
            <pc:sldMk cId="1304910151" sldId="267"/>
            <ac:cxnSpMk id="14" creationId="{4CBC1FDF-AE13-4731-B38F-2761BDFDBB0E}"/>
          </ac:cxnSpMkLst>
        </pc:cxnChg>
      </pc:sldChg>
    </pc:docChg>
  </pc:docChgLst>
  <pc:docChgLst>
    <pc:chgData name="g2172117" userId="S::g2172117@tcu.ac.jp::131fcc59-86a6-4ccf-ac95-f3414615ae56" providerId="AD" clId="Web-{FAB326E4-DF1F-4DBF-8D67-080485F4A4B6}"/>
    <pc:docChg chg="modSld">
      <pc:chgData name="g2172117" userId="S::g2172117@tcu.ac.jp::131fcc59-86a6-4ccf-ac95-f3414615ae56" providerId="AD" clId="Web-{FAB326E4-DF1F-4DBF-8D67-080485F4A4B6}" dt="2023-01-23T02:51:16.438" v="0"/>
      <pc:docMkLst>
        <pc:docMk/>
      </pc:docMkLst>
      <pc:sldChg chg="delSp delAnim">
        <pc:chgData name="g2172117" userId="S::g2172117@tcu.ac.jp::131fcc59-86a6-4ccf-ac95-f3414615ae56" providerId="AD" clId="Web-{FAB326E4-DF1F-4DBF-8D67-080485F4A4B6}" dt="2023-01-23T02:51:16.438" v="0"/>
        <pc:sldMkLst>
          <pc:docMk/>
          <pc:sldMk cId="1632337436" sldId="258"/>
        </pc:sldMkLst>
        <pc:picChg chg="del">
          <ac:chgData name="g2172117" userId="S::g2172117@tcu.ac.jp::131fcc59-86a6-4ccf-ac95-f3414615ae56" providerId="AD" clId="Web-{FAB326E4-DF1F-4DBF-8D67-080485F4A4B6}" dt="2023-01-23T02:51:16.438" v="0"/>
          <ac:picMkLst>
            <pc:docMk/>
            <pc:sldMk cId="1632337436" sldId="258"/>
            <ac:picMk id="6" creationId="{4D31F5F0-ECCC-25B3-6F6F-854CDB34DBEF}"/>
          </ac:picMkLst>
        </pc:picChg>
      </pc:sldChg>
    </pc:docChg>
  </pc:docChgLst>
  <pc:docChgLst>
    <pc:chgData name="g2172019" userId="S::g2172019@tcu.ac.jp::81e1fa09-a48c-4520-96f7-69ef7e5acaad" providerId="AD" clId="Web-{F3FA9E4A-3BB0-41C5-9AD0-AD0310416799}"/>
    <pc:docChg chg="modSld">
      <pc:chgData name="g2172019" userId="S::g2172019@tcu.ac.jp::81e1fa09-a48c-4520-96f7-69ef7e5acaad" providerId="AD" clId="Web-{F3FA9E4A-3BB0-41C5-9AD0-AD0310416799}" dt="2023-01-23T02:09:53.562" v="1"/>
      <pc:docMkLst>
        <pc:docMk/>
      </pc:docMkLst>
      <pc:sldChg chg="addSp delSp modSp">
        <pc:chgData name="g2172019" userId="S::g2172019@tcu.ac.jp::81e1fa09-a48c-4520-96f7-69ef7e5acaad" providerId="AD" clId="Web-{F3FA9E4A-3BB0-41C5-9AD0-AD0310416799}" dt="2023-01-23T02:09:53.562" v="1"/>
        <pc:sldMkLst>
          <pc:docMk/>
          <pc:sldMk cId="573402441" sldId="264"/>
        </pc:sldMkLst>
        <pc:spChg chg="mod">
          <ac:chgData name="g2172019" userId="S::g2172019@tcu.ac.jp::81e1fa09-a48c-4520-96f7-69ef7e5acaad" providerId="AD" clId="Web-{F3FA9E4A-3BB0-41C5-9AD0-AD0310416799}" dt="2023-01-23T02:09:53.562" v="1"/>
          <ac:spMkLst>
            <pc:docMk/>
            <pc:sldMk cId="573402441" sldId="264"/>
            <ac:spMk id="2" creationId="{A9790010-DB8B-1B58-C72B-39556FF36B60}"/>
          </ac:spMkLst>
        </pc:spChg>
        <pc:spChg chg="del">
          <ac:chgData name="g2172019" userId="S::g2172019@tcu.ac.jp::81e1fa09-a48c-4520-96f7-69ef7e5acaad" providerId="AD" clId="Web-{F3FA9E4A-3BB0-41C5-9AD0-AD0310416799}" dt="2023-01-23T02:09:53.562" v="1"/>
          <ac:spMkLst>
            <pc:docMk/>
            <pc:sldMk cId="573402441" sldId="264"/>
            <ac:spMk id="31" creationId="{DB66C9CD-6BF4-44CA-8078-0BB819080761}"/>
          </ac:spMkLst>
        </pc:spChg>
        <pc:spChg chg="add">
          <ac:chgData name="g2172019" userId="S::g2172019@tcu.ac.jp::81e1fa09-a48c-4520-96f7-69ef7e5acaad" providerId="AD" clId="Web-{F3FA9E4A-3BB0-41C5-9AD0-AD0310416799}" dt="2023-01-23T02:09:53.562" v="1"/>
          <ac:spMkLst>
            <pc:docMk/>
            <pc:sldMk cId="573402441" sldId="264"/>
            <ac:spMk id="37" creationId="{3D2EE047-566C-48D4-9F44-4BB3B58FB300}"/>
          </ac:spMkLst>
        </pc:spChg>
        <pc:graphicFrameChg chg="mod modGraphic">
          <ac:chgData name="g2172019" userId="S::g2172019@tcu.ac.jp::81e1fa09-a48c-4520-96f7-69ef7e5acaad" providerId="AD" clId="Web-{F3FA9E4A-3BB0-41C5-9AD0-AD0310416799}" dt="2023-01-23T02:09:53.562" v="1"/>
          <ac:graphicFrameMkLst>
            <pc:docMk/>
            <pc:sldMk cId="573402441" sldId="264"/>
            <ac:graphicFrameMk id="5" creationId="{C301B47B-B99B-33D6-5A75-EEEEE5FF8E28}"/>
          </ac:graphicFrameMkLst>
        </pc:graphicFrameChg>
        <pc:picChg chg="del">
          <ac:chgData name="g2172019" userId="S::g2172019@tcu.ac.jp::81e1fa09-a48c-4520-96f7-69ef7e5acaad" providerId="AD" clId="Web-{F3FA9E4A-3BB0-41C5-9AD0-AD0310416799}" dt="2023-01-23T02:09:28.967" v="0"/>
          <ac:picMkLst>
            <pc:docMk/>
            <pc:sldMk cId="573402441" sldId="264"/>
            <ac:picMk id="4" creationId="{E23C555D-E0CD-7E27-B024-B3562F753364}"/>
          </ac:picMkLst>
        </pc:picChg>
        <pc:cxnChg chg="del">
          <ac:chgData name="g2172019" userId="S::g2172019@tcu.ac.jp::81e1fa09-a48c-4520-96f7-69ef7e5acaad" providerId="AD" clId="Web-{F3FA9E4A-3BB0-41C5-9AD0-AD0310416799}" dt="2023-01-23T02:09:53.562" v="1"/>
          <ac:cxnSpMkLst>
            <pc:docMk/>
            <pc:sldMk cId="573402441" sldId="264"/>
            <ac:cxnSpMk id="32" creationId="{C05D45D7-984D-4CDD-B1BC-0CF407C72275}"/>
          </ac:cxnSpMkLst>
        </pc:cxnChg>
      </pc:sldChg>
    </pc:docChg>
  </pc:docChgLst>
  <pc:docChgLst>
    <pc:chgData name="g2172117" userId="131fcc59-86a6-4ccf-ac95-f3414615ae56" providerId="ADAL" clId="{ABC70DBC-6FCF-4372-BFE3-9E14F3F9CD4C}"/>
    <pc:docChg chg="undo custSel modSld">
      <pc:chgData name="g2172117" userId="131fcc59-86a6-4ccf-ac95-f3414615ae56" providerId="ADAL" clId="{ABC70DBC-6FCF-4372-BFE3-9E14F3F9CD4C}" dt="2023-01-23T03:14:04.704" v="40" actId="1440"/>
      <pc:docMkLst>
        <pc:docMk/>
      </pc:docMkLst>
      <pc:sldChg chg="addSp delSp modSp mod modAnim">
        <pc:chgData name="g2172117" userId="131fcc59-86a6-4ccf-ac95-f3414615ae56" providerId="ADAL" clId="{ABC70DBC-6FCF-4372-BFE3-9E14F3F9CD4C}" dt="2023-01-23T02:52:14.543" v="32" actId="1440"/>
        <pc:sldMkLst>
          <pc:docMk/>
          <pc:sldMk cId="1632337436" sldId="258"/>
        </pc:sldMkLst>
        <pc:spChg chg="mod">
          <ac:chgData name="g2172117" userId="131fcc59-86a6-4ccf-ac95-f3414615ae56" providerId="ADAL" clId="{ABC70DBC-6FCF-4372-BFE3-9E14F3F9CD4C}" dt="2023-01-23T02:52:09.081" v="31" actId="26606"/>
          <ac:spMkLst>
            <pc:docMk/>
            <pc:sldMk cId="1632337436" sldId="258"/>
            <ac:spMk id="2" creationId="{05C8A514-B3CE-AE9F-BC17-3FC00176DCCB}"/>
          </ac:spMkLst>
        </pc:spChg>
        <pc:spChg chg="mod">
          <ac:chgData name="g2172117" userId="131fcc59-86a6-4ccf-ac95-f3414615ae56" providerId="ADAL" clId="{ABC70DBC-6FCF-4372-BFE3-9E14F3F9CD4C}" dt="2023-01-23T02:52:09.081" v="31" actId="26606"/>
          <ac:spMkLst>
            <pc:docMk/>
            <pc:sldMk cId="1632337436" sldId="258"/>
            <ac:spMk id="3" creationId="{187574FD-8C83-3921-182F-8FFA3C7AB76F}"/>
          </ac:spMkLst>
        </pc:spChg>
        <pc:spChg chg="del">
          <ac:chgData name="g2172117" userId="131fcc59-86a6-4ccf-ac95-f3414615ae56" providerId="ADAL" clId="{ABC70DBC-6FCF-4372-BFE3-9E14F3F9CD4C}" dt="2023-01-23T02:52:09.081" v="31" actId="26606"/>
          <ac:spMkLst>
            <pc:docMk/>
            <pc:sldMk cId="1632337436" sldId="258"/>
            <ac:spMk id="16" creationId="{3268346D-5E77-4906-AC8D-57FB88F111CD}"/>
          </ac:spMkLst>
        </pc:spChg>
        <pc:spChg chg="del">
          <ac:chgData name="g2172117" userId="131fcc59-86a6-4ccf-ac95-f3414615ae56" providerId="ADAL" clId="{ABC70DBC-6FCF-4372-BFE3-9E14F3F9CD4C}" dt="2023-01-23T02:52:09.081" v="31" actId="26606"/>
          <ac:spMkLst>
            <pc:docMk/>
            <pc:sldMk cId="1632337436" sldId="258"/>
            <ac:spMk id="17" creationId="{4168C6BE-41CC-4C4D-850F-F82321AE7B18}"/>
          </ac:spMkLst>
        </pc:spChg>
        <pc:spChg chg="add">
          <ac:chgData name="g2172117" userId="131fcc59-86a6-4ccf-ac95-f3414615ae56" providerId="ADAL" clId="{ABC70DBC-6FCF-4372-BFE3-9E14F3F9CD4C}" dt="2023-01-23T02:52:09.081" v="31" actId="26606"/>
          <ac:spMkLst>
            <pc:docMk/>
            <pc:sldMk cId="1632337436" sldId="258"/>
            <ac:spMk id="22" creationId="{DB66C9CD-6BF4-44CA-8078-0BB819080761}"/>
          </ac:spMkLst>
        </pc:spChg>
        <pc:picChg chg="add mod">
          <ac:chgData name="g2172117" userId="131fcc59-86a6-4ccf-ac95-f3414615ae56" providerId="ADAL" clId="{ABC70DBC-6FCF-4372-BFE3-9E14F3F9CD4C}" dt="2023-01-23T02:52:14.543" v="32" actId="1440"/>
          <ac:picMkLst>
            <pc:docMk/>
            <pc:sldMk cId="1632337436" sldId="258"/>
            <ac:picMk id="4" creationId="{38F34E9D-7DE4-D75E-3BFA-3DEE9468CE6F}"/>
          </ac:picMkLst>
        </pc:picChg>
        <pc:cxnChg chg="del">
          <ac:chgData name="g2172117" userId="131fcc59-86a6-4ccf-ac95-f3414615ae56" providerId="ADAL" clId="{ABC70DBC-6FCF-4372-BFE3-9E14F3F9CD4C}" dt="2023-01-23T02:52:09.081" v="31" actId="26606"/>
          <ac:cxnSpMkLst>
            <pc:docMk/>
            <pc:sldMk cId="1632337436" sldId="258"/>
            <ac:cxnSpMk id="15" creationId="{4CBC1FDF-AE13-4731-B38F-2761BDFDBB0E}"/>
          </ac:cxnSpMkLst>
        </pc:cxnChg>
        <pc:cxnChg chg="add">
          <ac:chgData name="g2172117" userId="131fcc59-86a6-4ccf-ac95-f3414615ae56" providerId="ADAL" clId="{ABC70DBC-6FCF-4372-BFE3-9E14F3F9CD4C}" dt="2023-01-23T02:52:09.081" v="31" actId="26606"/>
          <ac:cxnSpMkLst>
            <pc:docMk/>
            <pc:sldMk cId="1632337436" sldId="258"/>
            <ac:cxnSpMk id="24" creationId="{CC9CF63D-A2A3-4ECF-BC53-4B0D56918FB4}"/>
          </ac:cxnSpMkLst>
        </pc:cxnChg>
      </pc:sldChg>
      <pc:sldChg chg="addSp delSp modSp mod delAnim modAnim">
        <pc:chgData name="g2172117" userId="131fcc59-86a6-4ccf-ac95-f3414615ae56" providerId="ADAL" clId="{ABC70DBC-6FCF-4372-BFE3-9E14F3F9CD4C}" dt="2023-01-23T03:09:39.725" v="36"/>
        <pc:sldMkLst>
          <pc:docMk/>
          <pc:sldMk cId="1197591745" sldId="259"/>
        </pc:sldMkLst>
        <pc:spChg chg="mod">
          <ac:chgData name="g2172117" userId="131fcc59-86a6-4ccf-ac95-f3414615ae56" providerId="ADAL" clId="{ABC70DBC-6FCF-4372-BFE3-9E14F3F9CD4C}" dt="2023-01-23T00:09:49.288" v="6" actId="26606"/>
          <ac:spMkLst>
            <pc:docMk/>
            <pc:sldMk cId="1197591745" sldId="259"/>
            <ac:spMk id="2" creationId="{05C8A514-B3CE-AE9F-BC17-3FC00176DCCB}"/>
          </ac:spMkLst>
        </pc:spChg>
        <pc:spChg chg="mod">
          <ac:chgData name="g2172117" userId="131fcc59-86a6-4ccf-ac95-f3414615ae56" providerId="ADAL" clId="{ABC70DBC-6FCF-4372-BFE3-9E14F3F9CD4C}" dt="2023-01-23T00:09:49.288" v="6" actId="26606"/>
          <ac:spMkLst>
            <pc:docMk/>
            <pc:sldMk cId="1197591745" sldId="259"/>
            <ac:spMk id="3" creationId="{187574FD-8C83-3921-182F-8FFA3C7AB76F}"/>
          </ac:spMkLst>
        </pc:spChg>
        <pc:spChg chg="del">
          <ac:chgData name="g2172117" userId="131fcc59-86a6-4ccf-ac95-f3414615ae56" providerId="ADAL" clId="{ABC70DBC-6FCF-4372-BFE3-9E14F3F9CD4C}" dt="2023-01-23T00:09:49.288" v="6" actId="26606"/>
          <ac:spMkLst>
            <pc:docMk/>
            <pc:sldMk cId="1197591745" sldId="259"/>
            <ac:spMk id="9" creationId="{3268346D-5E77-4906-AC8D-57FB88F111CD}"/>
          </ac:spMkLst>
        </pc:spChg>
        <pc:spChg chg="del">
          <ac:chgData name="g2172117" userId="131fcc59-86a6-4ccf-ac95-f3414615ae56" providerId="ADAL" clId="{ABC70DBC-6FCF-4372-BFE3-9E14F3F9CD4C}" dt="2023-01-23T00:09:49.288" v="6" actId="26606"/>
          <ac:spMkLst>
            <pc:docMk/>
            <pc:sldMk cId="1197591745" sldId="259"/>
            <ac:spMk id="11" creationId="{4168C6BE-41CC-4C4D-850F-F82321AE7B18}"/>
          </ac:spMkLst>
        </pc:spChg>
        <pc:spChg chg="add">
          <ac:chgData name="g2172117" userId="131fcc59-86a6-4ccf-ac95-f3414615ae56" providerId="ADAL" clId="{ABC70DBC-6FCF-4372-BFE3-9E14F3F9CD4C}" dt="2023-01-23T00:09:49.288" v="6" actId="26606"/>
          <ac:spMkLst>
            <pc:docMk/>
            <pc:sldMk cId="1197591745" sldId="259"/>
            <ac:spMk id="18" creationId="{DB66C9CD-6BF4-44CA-8078-0BB819080761}"/>
          </ac:spMkLst>
        </pc:spChg>
        <pc:picChg chg="add del mod">
          <ac:chgData name="g2172117" userId="131fcc59-86a6-4ccf-ac95-f3414615ae56" providerId="ADAL" clId="{ABC70DBC-6FCF-4372-BFE3-9E14F3F9CD4C}" dt="2023-01-23T03:09:28.826" v="33" actId="21"/>
          <ac:picMkLst>
            <pc:docMk/>
            <pc:sldMk cId="1197591745" sldId="259"/>
            <ac:picMk id="4" creationId="{717CD9B0-7B88-01D5-E6DE-F4FF9DA5C8DA}"/>
          </ac:picMkLst>
        </pc:picChg>
        <pc:picChg chg="add mod">
          <ac:chgData name="g2172117" userId="131fcc59-86a6-4ccf-ac95-f3414615ae56" providerId="ADAL" clId="{ABC70DBC-6FCF-4372-BFE3-9E14F3F9CD4C}" dt="2023-01-23T03:09:39.725" v="36"/>
          <ac:picMkLst>
            <pc:docMk/>
            <pc:sldMk cId="1197591745" sldId="259"/>
            <ac:picMk id="5" creationId="{05A01C76-2378-34BC-E7B5-2083992FF42C}"/>
          </ac:picMkLst>
        </pc:picChg>
        <pc:cxnChg chg="del">
          <ac:chgData name="g2172117" userId="131fcc59-86a6-4ccf-ac95-f3414615ae56" providerId="ADAL" clId="{ABC70DBC-6FCF-4372-BFE3-9E14F3F9CD4C}" dt="2023-01-23T00:09:49.288" v="6" actId="26606"/>
          <ac:cxnSpMkLst>
            <pc:docMk/>
            <pc:sldMk cId="1197591745" sldId="259"/>
            <ac:cxnSpMk id="13" creationId="{4CBC1FDF-AE13-4731-B38F-2761BDFDBB0E}"/>
          </ac:cxnSpMkLst>
        </pc:cxnChg>
        <pc:cxnChg chg="add">
          <ac:chgData name="g2172117" userId="131fcc59-86a6-4ccf-ac95-f3414615ae56" providerId="ADAL" clId="{ABC70DBC-6FCF-4372-BFE3-9E14F3F9CD4C}" dt="2023-01-23T00:09:49.288" v="6" actId="26606"/>
          <ac:cxnSpMkLst>
            <pc:docMk/>
            <pc:sldMk cId="1197591745" sldId="259"/>
            <ac:cxnSpMk id="20" creationId="{CC9CF63D-A2A3-4ECF-BC53-4B0D56918FB4}"/>
          </ac:cxnSpMkLst>
        </pc:cxnChg>
      </pc:sldChg>
      <pc:sldChg chg="addSp delSp modSp mod delAnim modAnim">
        <pc:chgData name="g2172117" userId="131fcc59-86a6-4ccf-ac95-f3414615ae56" providerId="ADAL" clId="{ABC70DBC-6FCF-4372-BFE3-9E14F3F9CD4C}" dt="2023-01-23T03:09:37.160" v="35" actId="21"/>
        <pc:sldMkLst>
          <pc:docMk/>
          <pc:sldMk cId="3425993731" sldId="260"/>
        </pc:sldMkLst>
        <pc:spChg chg="mod">
          <ac:chgData name="g2172117" userId="131fcc59-86a6-4ccf-ac95-f3414615ae56" providerId="ADAL" clId="{ABC70DBC-6FCF-4372-BFE3-9E14F3F9CD4C}" dt="2023-01-23T00:12:03.963" v="10" actId="26606"/>
          <ac:spMkLst>
            <pc:docMk/>
            <pc:sldMk cId="3425993731" sldId="260"/>
            <ac:spMk id="2" creationId="{05C8A514-B3CE-AE9F-BC17-3FC00176DCCB}"/>
          </ac:spMkLst>
        </pc:spChg>
        <pc:spChg chg="mod">
          <ac:chgData name="g2172117" userId="131fcc59-86a6-4ccf-ac95-f3414615ae56" providerId="ADAL" clId="{ABC70DBC-6FCF-4372-BFE3-9E14F3F9CD4C}" dt="2023-01-23T00:12:03.963" v="10" actId="26606"/>
          <ac:spMkLst>
            <pc:docMk/>
            <pc:sldMk cId="3425993731" sldId="260"/>
            <ac:spMk id="3" creationId="{187574FD-8C83-3921-182F-8FFA3C7AB76F}"/>
          </ac:spMkLst>
        </pc:spChg>
        <pc:spChg chg="del">
          <ac:chgData name="g2172117" userId="131fcc59-86a6-4ccf-ac95-f3414615ae56" providerId="ADAL" clId="{ABC70DBC-6FCF-4372-BFE3-9E14F3F9CD4C}" dt="2023-01-23T00:12:03.963" v="10" actId="26606"/>
          <ac:spMkLst>
            <pc:docMk/>
            <pc:sldMk cId="3425993731" sldId="260"/>
            <ac:spMk id="9" creationId="{3268346D-5E77-4906-AC8D-57FB88F111CD}"/>
          </ac:spMkLst>
        </pc:spChg>
        <pc:spChg chg="del">
          <ac:chgData name="g2172117" userId="131fcc59-86a6-4ccf-ac95-f3414615ae56" providerId="ADAL" clId="{ABC70DBC-6FCF-4372-BFE3-9E14F3F9CD4C}" dt="2023-01-23T00:12:03.963" v="10" actId="26606"/>
          <ac:spMkLst>
            <pc:docMk/>
            <pc:sldMk cId="3425993731" sldId="260"/>
            <ac:spMk id="11" creationId="{4168C6BE-41CC-4C4D-850F-F82321AE7B18}"/>
          </ac:spMkLst>
        </pc:spChg>
        <pc:spChg chg="add">
          <ac:chgData name="g2172117" userId="131fcc59-86a6-4ccf-ac95-f3414615ae56" providerId="ADAL" clId="{ABC70DBC-6FCF-4372-BFE3-9E14F3F9CD4C}" dt="2023-01-23T00:12:03.963" v="10" actId="26606"/>
          <ac:spMkLst>
            <pc:docMk/>
            <pc:sldMk cId="3425993731" sldId="260"/>
            <ac:spMk id="18" creationId="{DB66C9CD-6BF4-44CA-8078-0BB819080761}"/>
          </ac:spMkLst>
        </pc:spChg>
        <pc:picChg chg="del">
          <ac:chgData name="g2172117" userId="131fcc59-86a6-4ccf-ac95-f3414615ae56" providerId="ADAL" clId="{ABC70DBC-6FCF-4372-BFE3-9E14F3F9CD4C}" dt="2023-01-23T00:11:46.080" v="7" actId="478"/>
          <ac:picMkLst>
            <pc:docMk/>
            <pc:sldMk cId="3425993731" sldId="260"/>
            <ac:picMk id="4" creationId="{613A2016-8670-6CBD-40A5-C3747A1C1D0D}"/>
          </ac:picMkLst>
        </pc:picChg>
        <pc:picChg chg="add mod">
          <ac:chgData name="g2172117" userId="131fcc59-86a6-4ccf-ac95-f3414615ae56" providerId="ADAL" clId="{ABC70DBC-6FCF-4372-BFE3-9E14F3F9CD4C}" dt="2023-01-23T03:09:33.449" v="34"/>
          <ac:picMkLst>
            <pc:docMk/>
            <pc:sldMk cId="3425993731" sldId="260"/>
            <ac:picMk id="4" creationId="{68939320-F1C0-4629-A571-96C568F9D53E}"/>
          </ac:picMkLst>
        </pc:picChg>
        <pc:picChg chg="add del mod">
          <ac:chgData name="g2172117" userId="131fcc59-86a6-4ccf-ac95-f3414615ae56" providerId="ADAL" clId="{ABC70DBC-6FCF-4372-BFE3-9E14F3F9CD4C}" dt="2023-01-23T03:09:37.160" v="35" actId="21"/>
          <ac:picMkLst>
            <pc:docMk/>
            <pc:sldMk cId="3425993731" sldId="260"/>
            <ac:picMk id="5" creationId="{04CE4F14-E78C-D300-AF76-2D819CD22187}"/>
          </ac:picMkLst>
        </pc:picChg>
        <pc:cxnChg chg="del">
          <ac:chgData name="g2172117" userId="131fcc59-86a6-4ccf-ac95-f3414615ae56" providerId="ADAL" clId="{ABC70DBC-6FCF-4372-BFE3-9E14F3F9CD4C}" dt="2023-01-23T00:12:03.963" v="10" actId="26606"/>
          <ac:cxnSpMkLst>
            <pc:docMk/>
            <pc:sldMk cId="3425993731" sldId="260"/>
            <ac:cxnSpMk id="13" creationId="{4CBC1FDF-AE13-4731-B38F-2761BDFDBB0E}"/>
          </ac:cxnSpMkLst>
        </pc:cxnChg>
        <pc:cxnChg chg="add">
          <ac:chgData name="g2172117" userId="131fcc59-86a6-4ccf-ac95-f3414615ae56" providerId="ADAL" clId="{ABC70DBC-6FCF-4372-BFE3-9E14F3F9CD4C}" dt="2023-01-23T00:12:03.963" v="10" actId="26606"/>
          <ac:cxnSpMkLst>
            <pc:docMk/>
            <pc:sldMk cId="3425993731" sldId="260"/>
            <ac:cxnSpMk id="20" creationId="{CC9CF63D-A2A3-4ECF-BC53-4B0D56918FB4}"/>
          </ac:cxnSpMkLst>
        </pc:cxnChg>
      </pc:sldChg>
      <pc:sldChg chg="addSp delSp modSp mod delAnim modAnim">
        <pc:chgData name="g2172117" userId="131fcc59-86a6-4ccf-ac95-f3414615ae56" providerId="ADAL" clId="{ABC70DBC-6FCF-4372-BFE3-9E14F3F9CD4C}" dt="2023-01-23T03:14:04.704" v="40" actId="1440"/>
        <pc:sldMkLst>
          <pc:docMk/>
          <pc:sldMk cId="6170412" sldId="261"/>
        </pc:sldMkLst>
        <pc:spChg chg="mod">
          <ac:chgData name="g2172117" userId="131fcc59-86a6-4ccf-ac95-f3414615ae56" providerId="ADAL" clId="{ABC70DBC-6FCF-4372-BFE3-9E14F3F9CD4C}" dt="2023-01-23T03:14:01.722" v="39" actId="26606"/>
          <ac:spMkLst>
            <pc:docMk/>
            <pc:sldMk cId="6170412" sldId="261"/>
            <ac:spMk id="2" creationId="{05C8A514-B3CE-AE9F-BC17-3FC00176DCCB}"/>
          </ac:spMkLst>
        </pc:spChg>
        <pc:spChg chg="mod">
          <ac:chgData name="g2172117" userId="131fcc59-86a6-4ccf-ac95-f3414615ae56" providerId="ADAL" clId="{ABC70DBC-6FCF-4372-BFE3-9E14F3F9CD4C}" dt="2023-01-23T03:14:01.722" v="39" actId="26606"/>
          <ac:spMkLst>
            <pc:docMk/>
            <pc:sldMk cId="6170412" sldId="261"/>
            <ac:spMk id="3" creationId="{187574FD-8C83-3921-182F-8FFA3C7AB76F}"/>
          </ac:spMkLst>
        </pc:spChg>
        <pc:spChg chg="del">
          <ac:chgData name="g2172117" userId="131fcc59-86a6-4ccf-ac95-f3414615ae56" providerId="ADAL" clId="{ABC70DBC-6FCF-4372-BFE3-9E14F3F9CD4C}" dt="2023-01-23T03:14:01.722" v="39" actId="26606"/>
          <ac:spMkLst>
            <pc:docMk/>
            <pc:sldMk cId="6170412" sldId="261"/>
            <ac:spMk id="9" creationId="{3268346D-5E77-4906-AC8D-57FB88F111CD}"/>
          </ac:spMkLst>
        </pc:spChg>
        <pc:spChg chg="del">
          <ac:chgData name="g2172117" userId="131fcc59-86a6-4ccf-ac95-f3414615ae56" providerId="ADAL" clId="{ABC70DBC-6FCF-4372-BFE3-9E14F3F9CD4C}" dt="2023-01-23T03:14:01.722" v="39" actId="26606"/>
          <ac:spMkLst>
            <pc:docMk/>
            <pc:sldMk cId="6170412" sldId="261"/>
            <ac:spMk id="11" creationId="{4168C6BE-41CC-4C4D-850F-F82321AE7B18}"/>
          </ac:spMkLst>
        </pc:spChg>
        <pc:spChg chg="add">
          <ac:chgData name="g2172117" userId="131fcc59-86a6-4ccf-ac95-f3414615ae56" providerId="ADAL" clId="{ABC70DBC-6FCF-4372-BFE3-9E14F3F9CD4C}" dt="2023-01-23T03:14:01.722" v="39" actId="26606"/>
          <ac:spMkLst>
            <pc:docMk/>
            <pc:sldMk cId="6170412" sldId="261"/>
            <ac:spMk id="18" creationId="{DB66C9CD-6BF4-44CA-8078-0BB819080761}"/>
          </ac:spMkLst>
        </pc:spChg>
        <pc:picChg chg="del">
          <ac:chgData name="g2172117" userId="131fcc59-86a6-4ccf-ac95-f3414615ae56" providerId="ADAL" clId="{ABC70DBC-6FCF-4372-BFE3-9E14F3F9CD4C}" dt="2023-01-23T03:13:44.487" v="37" actId="478"/>
          <ac:picMkLst>
            <pc:docMk/>
            <pc:sldMk cId="6170412" sldId="261"/>
            <ac:picMk id="4" creationId="{C5296FFA-C477-7D01-B4A3-8391724B6C47}"/>
          </ac:picMkLst>
        </pc:picChg>
        <pc:picChg chg="add mod">
          <ac:chgData name="g2172117" userId="131fcc59-86a6-4ccf-ac95-f3414615ae56" providerId="ADAL" clId="{ABC70DBC-6FCF-4372-BFE3-9E14F3F9CD4C}" dt="2023-01-23T03:14:04.704" v="40" actId="1440"/>
          <ac:picMkLst>
            <pc:docMk/>
            <pc:sldMk cId="6170412" sldId="261"/>
            <ac:picMk id="5" creationId="{A76F71A5-1C1C-084F-434A-7A77924AA8BE}"/>
          </ac:picMkLst>
        </pc:picChg>
        <pc:cxnChg chg="del">
          <ac:chgData name="g2172117" userId="131fcc59-86a6-4ccf-ac95-f3414615ae56" providerId="ADAL" clId="{ABC70DBC-6FCF-4372-BFE3-9E14F3F9CD4C}" dt="2023-01-23T03:14:01.722" v="39" actId="26606"/>
          <ac:cxnSpMkLst>
            <pc:docMk/>
            <pc:sldMk cId="6170412" sldId="261"/>
            <ac:cxnSpMk id="13" creationId="{4CBC1FDF-AE13-4731-B38F-2761BDFDBB0E}"/>
          </ac:cxnSpMkLst>
        </pc:cxnChg>
        <pc:cxnChg chg="add">
          <ac:chgData name="g2172117" userId="131fcc59-86a6-4ccf-ac95-f3414615ae56" providerId="ADAL" clId="{ABC70DBC-6FCF-4372-BFE3-9E14F3F9CD4C}" dt="2023-01-23T03:14:01.722" v="39" actId="26606"/>
          <ac:cxnSpMkLst>
            <pc:docMk/>
            <pc:sldMk cId="6170412" sldId="261"/>
            <ac:cxnSpMk id="20" creationId="{CC9CF63D-A2A3-4ECF-BC53-4B0D56918FB4}"/>
          </ac:cxnSpMkLst>
        </pc:cxnChg>
      </pc:sldChg>
      <pc:sldChg chg="addSp delSp modSp mod">
        <pc:chgData name="g2172117" userId="131fcc59-86a6-4ccf-ac95-f3414615ae56" providerId="ADAL" clId="{ABC70DBC-6FCF-4372-BFE3-9E14F3F9CD4C}" dt="2023-01-23T00:20:33.402" v="29" actId="2711"/>
        <pc:sldMkLst>
          <pc:docMk/>
          <pc:sldMk cId="573402441" sldId="264"/>
        </pc:sldMkLst>
        <pc:spChg chg="mod">
          <ac:chgData name="g2172117" userId="131fcc59-86a6-4ccf-ac95-f3414615ae56" providerId="ADAL" clId="{ABC70DBC-6FCF-4372-BFE3-9E14F3F9CD4C}" dt="2023-01-23T00:20:33.402" v="29" actId="2711"/>
          <ac:spMkLst>
            <pc:docMk/>
            <pc:sldMk cId="573402441" sldId="264"/>
            <ac:spMk id="2" creationId="{A9790010-DB8B-1B58-C72B-39556FF36B60}"/>
          </ac:spMkLst>
        </pc:spChg>
        <pc:spChg chg="add del">
          <ac:chgData name="g2172117" userId="131fcc59-86a6-4ccf-ac95-f3414615ae56" providerId="ADAL" clId="{ABC70DBC-6FCF-4372-BFE3-9E14F3F9CD4C}" dt="2023-01-23T00:14:20.261" v="17" actId="26606"/>
          <ac:spMkLst>
            <pc:docMk/>
            <pc:sldMk cId="573402441" sldId="264"/>
            <ac:spMk id="9" creationId="{EEE96A74-B62B-4642-AB22-7776A5F48CE7}"/>
          </ac:spMkLst>
        </pc:spChg>
        <pc:spChg chg="add del">
          <ac:chgData name="g2172117" userId="131fcc59-86a6-4ccf-ac95-f3414615ae56" providerId="ADAL" clId="{ABC70DBC-6FCF-4372-BFE3-9E14F3F9CD4C}" dt="2023-01-23T00:14:20.231" v="16" actId="26606"/>
          <ac:spMkLst>
            <pc:docMk/>
            <pc:sldMk cId="573402441" sldId="264"/>
            <ac:spMk id="13" creationId="{DB66C9CD-6BF4-44CA-8078-0BB819080761}"/>
          </ac:spMkLst>
        </pc:spChg>
        <pc:spChg chg="add del">
          <ac:chgData name="g2172117" userId="131fcc59-86a6-4ccf-ac95-f3414615ae56" providerId="ADAL" clId="{ABC70DBC-6FCF-4372-BFE3-9E14F3F9CD4C}" dt="2023-01-23T00:17:00.499" v="21" actId="26606"/>
          <ac:spMkLst>
            <pc:docMk/>
            <pc:sldMk cId="573402441" sldId="264"/>
            <ac:spMk id="15" creationId="{DB66C9CD-6BF4-44CA-8078-0BB819080761}"/>
          </ac:spMkLst>
        </pc:spChg>
        <pc:spChg chg="add del">
          <ac:chgData name="g2172117" userId="131fcc59-86a6-4ccf-ac95-f3414615ae56" providerId="ADAL" clId="{ABC70DBC-6FCF-4372-BFE3-9E14F3F9CD4C}" dt="2023-01-23T00:18:27.996" v="25" actId="26606"/>
          <ac:spMkLst>
            <pc:docMk/>
            <pc:sldMk cId="573402441" sldId="264"/>
            <ac:spMk id="20" creationId="{DB66C9CD-6BF4-44CA-8078-0BB819080761}"/>
          </ac:spMkLst>
        </pc:spChg>
        <pc:spChg chg="add del">
          <ac:chgData name="g2172117" userId="131fcc59-86a6-4ccf-ac95-f3414615ae56" providerId="ADAL" clId="{ABC70DBC-6FCF-4372-BFE3-9E14F3F9CD4C}" dt="2023-01-23T00:14:12.912" v="14" actId="26606"/>
          <ac:spMkLst>
            <pc:docMk/>
            <pc:sldMk cId="573402441" sldId="264"/>
            <ac:spMk id="24" creationId="{3011B0B3-5679-4759-90B8-3B908C4CBD21}"/>
          </ac:spMkLst>
        </pc:spChg>
        <pc:spChg chg="add del">
          <ac:chgData name="g2172117" userId="131fcc59-86a6-4ccf-ac95-f3414615ae56" providerId="ADAL" clId="{ABC70DBC-6FCF-4372-BFE3-9E14F3F9CD4C}" dt="2023-01-23T00:18:27.961" v="24" actId="26606"/>
          <ac:spMkLst>
            <pc:docMk/>
            <pc:sldMk cId="573402441" sldId="264"/>
            <ac:spMk id="27" creationId="{DB66C9CD-6BF4-44CA-8078-0BB819080761}"/>
          </ac:spMkLst>
        </pc:spChg>
        <pc:spChg chg="add">
          <ac:chgData name="g2172117" userId="131fcc59-86a6-4ccf-ac95-f3414615ae56" providerId="ADAL" clId="{ABC70DBC-6FCF-4372-BFE3-9E14F3F9CD4C}" dt="2023-01-23T00:18:27.996" v="25" actId="26606"/>
          <ac:spMkLst>
            <pc:docMk/>
            <pc:sldMk cId="573402441" sldId="264"/>
            <ac:spMk id="31" creationId="{DB66C9CD-6BF4-44CA-8078-0BB819080761}"/>
          </ac:spMkLst>
        </pc:spChg>
        <pc:grpChg chg="add del">
          <ac:chgData name="g2172117" userId="131fcc59-86a6-4ccf-ac95-f3414615ae56" providerId="ADAL" clId="{ABC70DBC-6FCF-4372-BFE3-9E14F3F9CD4C}" dt="2023-01-23T00:14:12.912" v="14" actId="26606"/>
          <ac:grpSpMkLst>
            <pc:docMk/>
            <pc:sldMk cId="573402441" sldId="264"/>
            <ac:grpSpMk id="18" creationId="{9494E066-0146-46E9-BAF1-C33240ABA294}"/>
          </ac:grpSpMkLst>
        </pc:grpChg>
        <pc:grpChg chg="add del">
          <ac:chgData name="g2172117" userId="131fcc59-86a6-4ccf-ac95-f3414615ae56" providerId="ADAL" clId="{ABC70DBC-6FCF-4372-BFE3-9E14F3F9CD4C}" dt="2023-01-23T00:14:12.912" v="14" actId="26606"/>
          <ac:grpSpMkLst>
            <pc:docMk/>
            <pc:sldMk cId="573402441" sldId="264"/>
            <ac:grpSpMk id="26" creationId="{50F37AA1-A09B-4E28-987B-38E5060E1BAE}"/>
          </ac:grpSpMkLst>
        </pc:grpChg>
        <pc:graphicFrameChg chg="mod ord modGraphic">
          <ac:chgData name="g2172117" userId="131fcc59-86a6-4ccf-ac95-f3414615ae56" providerId="ADAL" clId="{ABC70DBC-6FCF-4372-BFE3-9E14F3F9CD4C}" dt="2023-01-23T00:18:27.996" v="25" actId="26606"/>
          <ac:graphicFrameMkLst>
            <pc:docMk/>
            <pc:sldMk cId="573402441" sldId="264"/>
            <ac:graphicFrameMk id="5" creationId="{C301B47B-B99B-33D6-5A75-EEEEE5FF8E28}"/>
          </ac:graphicFrameMkLst>
        </pc:graphicFrameChg>
        <pc:picChg chg="add mod">
          <ac:chgData name="g2172117" userId="131fcc59-86a6-4ccf-ac95-f3414615ae56" providerId="ADAL" clId="{ABC70DBC-6FCF-4372-BFE3-9E14F3F9CD4C}" dt="2023-01-23T00:19:34.746" v="28" actId="1076"/>
          <ac:picMkLst>
            <pc:docMk/>
            <pc:sldMk cId="573402441" sldId="264"/>
            <ac:picMk id="4" creationId="{E23C555D-E0CD-7E27-B024-B3562F753364}"/>
          </ac:picMkLst>
        </pc:picChg>
        <pc:cxnChg chg="add del">
          <ac:chgData name="g2172117" userId="131fcc59-86a6-4ccf-ac95-f3414615ae56" providerId="ADAL" clId="{ABC70DBC-6FCF-4372-BFE3-9E14F3F9CD4C}" dt="2023-01-23T00:14:20.261" v="17" actId="26606"/>
          <ac:cxnSpMkLst>
            <pc:docMk/>
            <pc:sldMk cId="573402441" sldId="264"/>
            <ac:cxnSpMk id="11" creationId="{9B4757C4-228A-47E5-94C8-058312AB27F8}"/>
          </ac:cxnSpMkLst>
        </pc:cxnChg>
        <pc:cxnChg chg="add del">
          <ac:chgData name="g2172117" userId="131fcc59-86a6-4ccf-ac95-f3414615ae56" providerId="ADAL" clId="{ABC70DBC-6FCF-4372-BFE3-9E14F3F9CD4C}" dt="2023-01-23T00:14:12.912" v="14" actId="26606"/>
          <ac:cxnSpMkLst>
            <pc:docMk/>
            <pc:sldMk cId="573402441" sldId="264"/>
            <ac:cxnSpMk id="16" creationId="{AE0C0B2A-3FD1-4235-A16E-0ED1E028A93E}"/>
          </ac:cxnSpMkLst>
        </pc:cxnChg>
        <pc:cxnChg chg="add del">
          <ac:chgData name="g2172117" userId="131fcc59-86a6-4ccf-ac95-f3414615ae56" providerId="ADAL" clId="{ABC70DBC-6FCF-4372-BFE3-9E14F3F9CD4C}" dt="2023-01-23T00:18:27.996" v="25" actId="26606"/>
          <ac:cxnSpMkLst>
            <pc:docMk/>
            <pc:sldMk cId="573402441" sldId="264"/>
            <ac:cxnSpMk id="22" creationId="{CC9CF63D-A2A3-4ECF-BC53-4B0D56918FB4}"/>
          </ac:cxnSpMkLst>
        </pc:cxnChg>
        <pc:cxnChg chg="add del">
          <ac:chgData name="g2172117" userId="131fcc59-86a6-4ccf-ac95-f3414615ae56" providerId="ADAL" clId="{ABC70DBC-6FCF-4372-BFE3-9E14F3F9CD4C}" dt="2023-01-23T00:18:27.961" v="24" actId="26606"/>
          <ac:cxnSpMkLst>
            <pc:docMk/>
            <pc:sldMk cId="573402441" sldId="264"/>
            <ac:cxnSpMk id="29" creationId="{CC9CF63D-A2A3-4ECF-BC53-4B0D56918FB4}"/>
          </ac:cxnSpMkLst>
        </pc:cxnChg>
        <pc:cxnChg chg="add">
          <ac:chgData name="g2172117" userId="131fcc59-86a6-4ccf-ac95-f3414615ae56" providerId="ADAL" clId="{ABC70DBC-6FCF-4372-BFE3-9E14F3F9CD4C}" dt="2023-01-23T00:18:27.996" v="25" actId="26606"/>
          <ac:cxnSpMkLst>
            <pc:docMk/>
            <pc:sldMk cId="573402441" sldId="264"/>
            <ac:cxnSpMk id="32" creationId="{C05D45D7-984D-4CDD-B1BC-0CF407C72275}"/>
          </ac:cxnSpMkLst>
        </pc:cxnChg>
      </pc:sldChg>
    </pc:docChg>
  </pc:docChgLst>
  <pc:docChgLst>
    <pc:chgData name="g2172019" userId="S::g2172019@tcu.ac.jp::81e1fa09-a48c-4520-96f7-69ef7e5acaad" providerId="AD" clId="Web-{996CE502-7EEA-471D-B6F4-02CED6512D01}"/>
    <pc:docChg chg="addSld modSld">
      <pc:chgData name="g2172019" userId="S::g2172019@tcu.ac.jp::81e1fa09-a48c-4520-96f7-69ef7e5acaad" providerId="AD" clId="Web-{996CE502-7EEA-471D-B6F4-02CED6512D01}" dt="2023-01-21T10:04:23.575" v="21" actId="20577"/>
      <pc:docMkLst>
        <pc:docMk/>
      </pc:docMkLst>
      <pc:sldChg chg="modSp">
        <pc:chgData name="g2172019" userId="S::g2172019@tcu.ac.jp::81e1fa09-a48c-4520-96f7-69ef7e5acaad" providerId="AD" clId="Web-{996CE502-7EEA-471D-B6F4-02CED6512D01}" dt="2023-01-21T10:03:41.433" v="18" actId="20577"/>
        <pc:sldMkLst>
          <pc:docMk/>
          <pc:sldMk cId="6170412" sldId="261"/>
        </pc:sldMkLst>
        <pc:spChg chg="mod">
          <ac:chgData name="g2172019" userId="S::g2172019@tcu.ac.jp::81e1fa09-a48c-4520-96f7-69ef7e5acaad" providerId="AD" clId="Web-{996CE502-7EEA-471D-B6F4-02CED6512D01}" dt="2023-01-21T10:03:41.433" v="18" actId="20577"/>
          <ac:spMkLst>
            <pc:docMk/>
            <pc:sldMk cId="6170412" sldId="261"/>
            <ac:spMk id="2" creationId="{05C8A514-B3CE-AE9F-BC17-3FC00176DCCB}"/>
          </ac:spMkLst>
        </pc:spChg>
      </pc:sldChg>
      <pc:sldChg chg="modSp new">
        <pc:chgData name="g2172019" userId="S::g2172019@tcu.ac.jp::81e1fa09-a48c-4520-96f7-69ef7e5acaad" providerId="AD" clId="Web-{996CE502-7EEA-471D-B6F4-02CED6512D01}" dt="2023-01-21T10:04:23.575" v="21" actId="20577"/>
        <pc:sldMkLst>
          <pc:docMk/>
          <pc:sldMk cId="675529283" sldId="265"/>
        </pc:sldMkLst>
        <pc:spChg chg="mod">
          <ac:chgData name="g2172019" userId="S::g2172019@tcu.ac.jp::81e1fa09-a48c-4520-96f7-69ef7e5acaad" providerId="AD" clId="Web-{996CE502-7EEA-471D-B6F4-02CED6512D01}" dt="2023-01-21T10:04:23.575" v="21" actId="20577"/>
          <ac:spMkLst>
            <pc:docMk/>
            <pc:sldMk cId="675529283" sldId="265"/>
            <ac:spMk id="2" creationId="{4CC903A9-86D3-9377-A5A5-42E514CD38BC}"/>
          </ac:spMkLst>
        </pc:spChg>
      </pc:sldChg>
    </pc:docChg>
  </pc:docChgLst>
  <pc:docChgLst>
    <pc:chgData name="g2172117" userId="S::g2172117@tcu.ac.jp::131fcc59-86a6-4ccf-ac95-f3414615ae56" providerId="AD" clId="Web-{6A0677B4-E6D5-43EA-8F5B-8C4C973CDF39}"/>
    <pc:docChg chg="modSld">
      <pc:chgData name="g2172117" userId="S::g2172117@tcu.ac.jp::131fcc59-86a6-4ccf-ac95-f3414615ae56" providerId="AD" clId="Web-{6A0677B4-E6D5-43EA-8F5B-8C4C973CDF39}" dt="2023-01-23T00:08:03.326" v="0"/>
      <pc:docMkLst>
        <pc:docMk/>
      </pc:docMkLst>
      <pc:sldChg chg="delSp delAnim">
        <pc:chgData name="g2172117" userId="S::g2172117@tcu.ac.jp::131fcc59-86a6-4ccf-ac95-f3414615ae56" providerId="AD" clId="Web-{6A0677B4-E6D5-43EA-8F5B-8C4C973CDF39}" dt="2023-01-23T00:08:03.326" v="0"/>
        <pc:sldMkLst>
          <pc:docMk/>
          <pc:sldMk cId="1197591745" sldId="259"/>
        </pc:sldMkLst>
        <pc:picChg chg="del">
          <ac:chgData name="g2172117" userId="S::g2172117@tcu.ac.jp::131fcc59-86a6-4ccf-ac95-f3414615ae56" providerId="AD" clId="Web-{6A0677B4-E6D5-43EA-8F5B-8C4C973CDF39}" dt="2023-01-23T00:08:03.326" v="0"/>
          <ac:picMkLst>
            <pc:docMk/>
            <pc:sldMk cId="1197591745" sldId="259"/>
            <ac:picMk id="4" creationId="{2F008811-86D7-5B75-14B6-26D39C31A1C3}"/>
          </ac:picMkLst>
        </pc:picChg>
      </pc:sldChg>
    </pc:docChg>
  </pc:docChgLst>
  <pc:docChgLst>
    <pc:chgData name="g2172029" userId="S::g2172029@tcu.ac.jp::4c760fb7-8094-498a-93b0-a08d21dd6543" providerId="AD" clId="Web-{61837D90-66EE-4349-ABAB-E92336BBFC4C}"/>
    <pc:docChg chg="modSld">
      <pc:chgData name="g2172029" userId="S::g2172029@tcu.ac.jp::4c760fb7-8094-498a-93b0-a08d21dd6543" providerId="AD" clId="Web-{61837D90-66EE-4349-ABAB-E92336BBFC4C}" dt="2023-01-21T09:55:00.026" v="39" actId="20577"/>
      <pc:docMkLst>
        <pc:docMk/>
      </pc:docMkLst>
      <pc:sldChg chg="addSp delSp modSp">
        <pc:chgData name="g2172029" userId="S::g2172029@tcu.ac.jp::4c760fb7-8094-498a-93b0-a08d21dd6543" providerId="AD" clId="Web-{61837D90-66EE-4349-ABAB-E92336BBFC4C}" dt="2023-01-21T09:55:00.026" v="39" actId="20577"/>
        <pc:sldMkLst>
          <pc:docMk/>
          <pc:sldMk cId="849038688" sldId="256"/>
        </pc:sldMkLst>
        <pc:spChg chg="mod">
          <ac:chgData name="g2172029" userId="S::g2172029@tcu.ac.jp::4c760fb7-8094-498a-93b0-a08d21dd6543" providerId="AD" clId="Web-{61837D90-66EE-4349-ABAB-E92336BBFC4C}" dt="2023-01-21T09:53:57.634" v="5" actId="20577"/>
          <ac:spMkLst>
            <pc:docMk/>
            <pc:sldMk cId="849038688" sldId="256"/>
            <ac:spMk id="3" creationId="{021A601A-0EC1-ED0F-7C8B-FEB1CB3B80F5}"/>
          </ac:spMkLst>
        </pc:spChg>
        <pc:spChg chg="add del mod">
          <ac:chgData name="g2172029" userId="S::g2172029@tcu.ac.jp::4c760fb7-8094-498a-93b0-a08d21dd6543" providerId="AD" clId="Web-{61837D90-66EE-4349-ABAB-E92336BBFC4C}" dt="2023-01-21T09:55:00.026" v="39" actId="20577"/>
          <ac:spMkLst>
            <pc:docMk/>
            <pc:sldMk cId="849038688" sldId="256"/>
            <ac:spMk id="6" creationId="{AD52FBF6-CBDE-C713-514D-40AC885F4E9B}"/>
          </ac:spMkLst>
        </pc:spChg>
      </pc:sldChg>
    </pc:docChg>
  </pc:docChgLst>
  <pc:docChgLst>
    <pc:chgData name="g2172019" userId="S::g2172019@tcu.ac.jp::81e1fa09-a48c-4520-96f7-69ef7e5acaad" providerId="AD" clId="Web-{5396534A-5218-4D45-971A-43CA8CA9A1EF}"/>
    <pc:docChg chg="modSld">
      <pc:chgData name="g2172019" userId="S::g2172019@tcu.ac.jp::81e1fa09-a48c-4520-96f7-69ef7e5acaad" providerId="AD" clId="Web-{5396534A-5218-4D45-971A-43CA8CA9A1EF}" dt="2023-01-21T10:12:33.628" v="121" actId="20577"/>
      <pc:docMkLst>
        <pc:docMk/>
      </pc:docMkLst>
      <pc:sldChg chg="modSp">
        <pc:chgData name="g2172019" userId="S::g2172019@tcu.ac.jp::81e1fa09-a48c-4520-96f7-69ef7e5acaad" providerId="AD" clId="Web-{5396534A-5218-4D45-971A-43CA8CA9A1EF}" dt="2023-01-21T10:12:33.628" v="121" actId="20577"/>
        <pc:sldMkLst>
          <pc:docMk/>
          <pc:sldMk cId="675529283" sldId="265"/>
        </pc:sldMkLst>
        <pc:spChg chg="mod">
          <ac:chgData name="g2172019" userId="S::g2172019@tcu.ac.jp::81e1fa09-a48c-4520-96f7-69ef7e5acaad" providerId="AD" clId="Web-{5396534A-5218-4D45-971A-43CA8CA9A1EF}" dt="2023-01-21T10:09:04.578" v="111" actId="20577"/>
          <ac:spMkLst>
            <pc:docMk/>
            <pc:sldMk cId="675529283" sldId="265"/>
            <ac:spMk id="2" creationId="{4CC903A9-86D3-9377-A5A5-42E514CD38BC}"/>
          </ac:spMkLst>
        </pc:spChg>
        <pc:spChg chg="mod">
          <ac:chgData name="g2172019" userId="S::g2172019@tcu.ac.jp::81e1fa09-a48c-4520-96f7-69ef7e5acaad" providerId="AD" clId="Web-{5396534A-5218-4D45-971A-43CA8CA9A1EF}" dt="2023-01-21T10:12:33.628" v="121" actId="20577"/>
          <ac:spMkLst>
            <pc:docMk/>
            <pc:sldMk cId="675529283" sldId="265"/>
            <ac:spMk id="3" creationId="{68E79E89-6744-0157-0D66-F06D4BF48BE0}"/>
          </ac:spMkLst>
        </pc:spChg>
      </pc:sldChg>
    </pc:docChg>
  </pc:docChgLst>
  <pc:docChgLst>
    <pc:chgData name="g2172019" userId="S::g2172019@tcu.ac.jp::81e1fa09-a48c-4520-96f7-69ef7e5acaad" providerId="AD" clId="Web-{E5A29B90-BE45-4DFE-9F1E-6E7F72F46E23}"/>
    <pc:docChg chg="modSld">
      <pc:chgData name="g2172019" userId="S::g2172019@tcu.ac.jp::81e1fa09-a48c-4520-96f7-69ef7e5acaad" providerId="AD" clId="Web-{E5A29B90-BE45-4DFE-9F1E-6E7F72F46E23}" dt="2023-01-23T04:54:24.910" v="10" actId="1076"/>
      <pc:docMkLst>
        <pc:docMk/>
      </pc:docMkLst>
      <pc:sldChg chg="modSp">
        <pc:chgData name="g2172019" userId="S::g2172019@tcu.ac.jp::81e1fa09-a48c-4520-96f7-69ef7e5acaad" providerId="AD" clId="Web-{E5A29B90-BE45-4DFE-9F1E-6E7F72F46E23}" dt="2023-01-23T04:54:24.910" v="10" actId="1076"/>
        <pc:sldMkLst>
          <pc:docMk/>
          <pc:sldMk cId="675529283" sldId="265"/>
        </pc:sldMkLst>
        <pc:graphicFrameChg chg="mod">
          <ac:chgData name="g2172019" userId="S::g2172019@tcu.ac.jp::81e1fa09-a48c-4520-96f7-69ef7e5acaad" providerId="AD" clId="Web-{E5A29B90-BE45-4DFE-9F1E-6E7F72F46E23}" dt="2023-01-23T04:54:24.910" v="10" actId="1076"/>
          <ac:graphicFrameMkLst>
            <pc:docMk/>
            <pc:sldMk cId="675529283" sldId="265"/>
            <ac:graphicFrameMk id="5" creationId="{6AEC89B7-679D-CF4A-276A-3AE5F01E6DE8}"/>
          </ac:graphicFrameMkLst>
        </pc:graphicFrameChg>
      </pc:sldChg>
      <pc:sldChg chg="delSp delAnim">
        <pc:chgData name="g2172019" userId="S::g2172019@tcu.ac.jp::81e1fa09-a48c-4520-96f7-69ef7e5acaad" providerId="AD" clId="Web-{E5A29B90-BE45-4DFE-9F1E-6E7F72F46E23}" dt="2023-01-23T04:34:56.216" v="1"/>
        <pc:sldMkLst>
          <pc:docMk/>
          <pc:sldMk cId="1527355711" sldId="266"/>
        </pc:sldMkLst>
        <pc:picChg chg="del">
          <ac:chgData name="g2172019" userId="S::g2172019@tcu.ac.jp::81e1fa09-a48c-4520-96f7-69ef7e5acaad" providerId="AD" clId="Web-{E5A29B90-BE45-4DFE-9F1E-6E7F72F46E23}" dt="2023-01-23T04:34:56.216" v="1"/>
          <ac:picMkLst>
            <pc:docMk/>
            <pc:sldMk cId="1527355711" sldId="266"/>
            <ac:picMk id="4" creationId="{C6F08730-20D3-C6B9-8326-B90C26C2D232}"/>
          </ac:picMkLst>
        </pc:picChg>
        <pc:picChg chg="del">
          <ac:chgData name="g2172019" userId="S::g2172019@tcu.ac.jp::81e1fa09-a48c-4520-96f7-69ef7e5acaad" providerId="AD" clId="Web-{E5A29B90-BE45-4DFE-9F1E-6E7F72F46E23}" dt="2023-01-23T04:34:54.638" v="0"/>
          <ac:picMkLst>
            <pc:docMk/>
            <pc:sldMk cId="1527355711" sldId="266"/>
            <ac:picMk id="5" creationId="{59F457A1-C393-7C29-71DA-A54043FCFA83}"/>
          </ac:picMkLst>
        </pc:picChg>
      </pc:sldChg>
    </pc:docChg>
  </pc:docChgLst>
  <pc:docChgLst>
    <pc:chgData name="g2172019" userId="S::g2172019@tcu.ac.jp::81e1fa09-a48c-4520-96f7-69ef7e5acaad" providerId="AD" clId="Web-{212B15A8-10B8-460F-8B87-B36B474041EE}"/>
    <pc:docChg chg="modSld">
      <pc:chgData name="g2172019" userId="S::g2172019@tcu.ac.jp::81e1fa09-a48c-4520-96f7-69ef7e5acaad" providerId="AD" clId="Web-{212B15A8-10B8-460F-8B87-B36B474041EE}" dt="2023-01-23T02:45:35.689" v="25" actId="20577"/>
      <pc:docMkLst>
        <pc:docMk/>
      </pc:docMkLst>
      <pc:sldChg chg="modSp">
        <pc:chgData name="g2172019" userId="S::g2172019@tcu.ac.jp::81e1fa09-a48c-4520-96f7-69ef7e5acaad" providerId="AD" clId="Web-{212B15A8-10B8-460F-8B87-B36B474041EE}" dt="2023-01-23T02:45:35.689" v="25" actId="20577"/>
        <pc:sldMkLst>
          <pc:docMk/>
          <pc:sldMk cId="675529283" sldId="265"/>
        </pc:sldMkLst>
        <pc:graphicFrameChg chg="modGraphic">
          <ac:chgData name="g2172019" userId="S::g2172019@tcu.ac.jp::81e1fa09-a48c-4520-96f7-69ef7e5acaad" providerId="AD" clId="Web-{212B15A8-10B8-460F-8B87-B36B474041EE}" dt="2023-01-23T02:45:35.689" v="25" actId="20577"/>
          <ac:graphicFrameMkLst>
            <pc:docMk/>
            <pc:sldMk cId="675529283" sldId="265"/>
            <ac:graphicFrameMk id="5" creationId="{6AEC89B7-679D-CF4A-276A-3AE5F01E6DE8}"/>
          </ac:graphicFrameMkLst>
        </pc:graphicFrameChg>
      </pc:sldChg>
    </pc:docChg>
  </pc:docChgLst>
  <pc:docChgLst>
    <pc:chgData name="g2172029" userId="4c760fb7-8094-498a-93b0-a08d21dd6543" providerId="ADAL" clId="{0D70FAC1-C6B2-EA41-84F9-DF6AF12CA4F6}"/>
    <pc:docChg chg="custSel modSld">
      <pc:chgData name="g2172029" userId="4c760fb7-8094-498a-93b0-a08d21dd6543" providerId="ADAL" clId="{0D70FAC1-C6B2-EA41-84F9-DF6AF12CA4F6}" dt="2023-01-21T13:18:39.078" v="82" actId="20577"/>
      <pc:docMkLst>
        <pc:docMk/>
      </pc:docMkLst>
      <pc:sldChg chg="modSp mod">
        <pc:chgData name="g2172029" userId="4c760fb7-8094-498a-93b0-a08d21dd6543" providerId="ADAL" clId="{0D70FAC1-C6B2-EA41-84F9-DF6AF12CA4F6}" dt="2023-01-21T12:14:08.865" v="35" actId="27636"/>
        <pc:sldMkLst>
          <pc:docMk/>
          <pc:sldMk cId="849038688" sldId="256"/>
        </pc:sldMkLst>
        <pc:spChg chg="mod">
          <ac:chgData name="g2172029" userId="4c760fb7-8094-498a-93b0-a08d21dd6543" providerId="ADAL" clId="{0D70FAC1-C6B2-EA41-84F9-DF6AF12CA4F6}" dt="2023-01-21T12:14:08.865" v="35" actId="27636"/>
          <ac:spMkLst>
            <pc:docMk/>
            <pc:sldMk cId="849038688" sldId="256"/>
            <ac:spMk id="3" creationId="{021A601A-0EC1-ED0F-7C8B-FEB1CB3B80F5}"/>
          </ac:spMkLst>
        </pc:spChg>
      </pc:sldChg>
      <pc:sldChg chg="addSp modSp mod modAnim">
        <pc:chgData name="g2172029" userId="4c760fb7-8094-498a-93b0-a08d21dd6543" providerId="ADAL" clId="{0D70FAC1-C6B2-EA41-84F9-DF6AF12CA4F6}" dt="2023-01-21T12:49:34.826" v="67" actId="1076"/>
        <pc:sldMkLst>
          <pc:docMk/>
          <pc:sldMk cId="3425993731" sldId="260"/>
        </pc:sldMkLst>
        <pc:picChg chg="add mod">
          <ac:chgData name="g2172029" userId="4c760fb7-8094-498a-93b0-a08d21dd6543" providerId="ADAL" clId="{0D70FAC1-C6B2-EA41-84F9-DF6AF12CA4F6}" dt="2023-01-21T12:49:34.826" v="67" actId="1076"/>
          <ac:picMkLst>
            <pc:docMk/>
            <pc:sldMk cId="3425993731" sldId="260"/>
            <ac:picMk id="4" creationId="{613A2016-8670-6CBD-40A5-C3747A1C1D0D}"/>
          </ac:picMkLst>
        </pc:picChg>
      </pc:sldChg>
      <pc:sldChg chg="addSp modSp mod modAnim">
        <pc:chgData name="g2172029" userId="4c760fb7-8094-498a-93b0-a08d21dd6543" providerId="ADAL" clId="{0D70FAC1-C6B2-EA41-84F9-DF6AF12CA4F6}" dt="2023-01-21T13:18:39.078" v="82" actId="20577"/>
        <pc:sldMkLst>
          <pc:docMk/>
          <pc:sldMk cId="6170412" sldId="261"/>
        </pc:sldMkLst>
        <pc:spChg chg="mod">
          <ac:chgData name="g2172029" userId="4c760fb7-8094-498a-93b0-a08d21dd6543" providerId="ADAL" clId="{0D70FAC1-C6B2-EA41-84F9-DF6AF12CA4F6}" dt="2023-01-21T13:18:39.078" v="82" actId="20577"/>
          <ac:spMkLst>
            <pc:docMk/>
            <pc:sldMk cId="6170412" sldId="261"/>
            <ac:spMk id="3" creationId="{187574FD-8C83-3921-182F-8FFA3C7AB76F}"/>
          </ac:spMkLst>
        </pc:spChg>
        <pc:picChg chg="add mod">
          <ac:chgData name="g2172029" userId="4c760fb7-8094-498a-93b0-a08d21dd6543" providerId="ADAL" clId="{0D70FAC1-C6B2-EA41-84F9-DF6AF12CA4F6}" dt="2023-01-21T12:38:22.814" v="41" actId="1076"/>
          <ac:picMkLst>
            <pc:docMk/>
            <pc:sldMk cId="6170412" sldId="261"/>
            <ac:picMk id="4" creationId="{C5296FFA-C477-7D01-B4A3-8391724B6C47}"/>
          </ac:picMkLst>
        </pc:picChg>
      </pc:sldChg>
      <pc:sldChg chg="addSp delSp modSp mod modAnim">
        <pc:chgData name="g2172029" userId="4c760fb7-8094-498a-93b0-a08d21dd6543" providerId="ADAL" clId="{0D70FAC1-C6B2-EA41-84F9-DF6AF12CA4F6}" dt="2023-01-21T12:46:27.125" v="63" actId="1076"/>
        <pc:sldMkLst>
          <pc:docMk/>
          <pc:sldMk cId="1410255103" sldId="262"/>
        </pc:sldMkLst>
        <pc:spChg chg="add mod">
          <ac:chgData name="g2172029" userId="4c760fb7-8094-498a-93b0-a08d21dd6543" providerId="ADAL" clId="{0D70FAC1-C6B2-EA41-84F9-DF6AF12CA4F6}" dt="2023-01-21T12:46:27.125" v="63" actId="1076"/>
          <ac:spMkLst>
            <pc:docMk/>
            <pc:sldMk cId="1410255103" sldId="262"/>
            <ac:spMk id="6" creationId="{F2D272B9-9810-0E15-B793-D0E07770DF6D}"/>
          </ac:spMkLst>
        </pc:spChg>
        <pc:picChg chg="add del mod">
          <ac:chgData name="g2172029" userId="4c760fb7-8094-498a-93b0-a08d21dd6543" providerId="ADAL" clId="{0D70FAC1-C6B2-EA41-84F9-DF6AF12CA4F6}" dt="2023-01-21T12:23:38.612" v="37" actId="478"/>
          <ac:picMkLst>
            <pc:docMk/>
            <pc:sldMk cId="1410255103" sldId="262"/>
            <ac:picMk id="4" creationId="{BD4A941B-8604-E8E6-AC14-2C3FB5415012}"/>
          </ac:picMkLst>
        </pc:picChg>
        <pc:picChg chg="add mod">
          <ac:chgData name="g2172029" userId="4c760fb7-8094-498a-93b0-a08d21dd6543" providerId="ADAL" clId="{0D70FAC1-C6B2-EA41-84F9-DF6AF12CA4F6}" dt="2023-01-21T12:44:12.477" v="56" actId="14100"/>
          <ac:picMkLst>
            <pc:docMk/>
            <pc:sldMk cId="1410255103" sldId="262"/>
            <ac:picMk id="5" creationId="{ADC4E78D-0153-AEDB-B9D3-D9B4637863E7}"/>
          </ac:picMkLst>
        </pc:picChg>
      </pc:sldChg>
      <pc:sldChg chg="delSp mod delAnim">
        <pc:chgData name="g2172029" userId="4c760fb7-8094-498a-93b0-a08d21dd6543" providerId="ADAL" clId="{0D70FAC1-C6B2-EA41-84F9-DF6AF12CA4F6}" dt="2023-01-21T12:51:42.377" v="68" actId="478"/>
        <pc:sldMkLst>
          <pc:docMk/>
          <pc:sldMk cId="675529283" sldId="265"/>
        </pc:sldMkLst>
        <pc:picChg chg="del">
          <ac:chgData name="g2172029" userId="4c760fb7-8094-498a-93b0-a08d21dd6543" providerId="ADAL" clId="{0D70FAC1-C6B2-EA41-84F9-DF6AF12CA4F6}" dt="2023-01-21T12:51:42.377" v="68" actId="478"/>
          <ac:picMkLst>
            <pc:docMk/>
            <pc:sldMk cId="675529283" sldId="265"/>
            <ac:picMk id="4" creationId="{B0703FC3-9E31-38E3-70AF-169BAB0390B9}"/>
          </ac:picMkLst>
        </pc:picChg>
      </pc:sldChg>
      <pc:sldChg chg="modSp">
        <pc:chgData name="g2172029" userId="4c760fb7-8094-498a-93b0-a08d21dd6543" providerId="ADAL" clId="{0D70FAC1-C6B2-EA41-84F9-DF6AF12CA4F6}" dt="2023-01-21T12:08:07.627" v="0" actId="1076"/>
        <pc:sldMkLst>
          <pc:docMk/>
          <pc:sldMk cId="1527355711" sldId="266"/>
        </pc:sldMkLst>
        <pc:picChg chg="mod">
          <ac:chgData name="g2172029" userId="4c760fb7-8094-498a-93b0-a08d21dd6543" providerId="ADAL" clId="{0D70FAC1-C6B2-EA41-84F9-DF6AF12CA4F6}" dt="2023-01-21T12:08:07.627" v="0" actId="1076"/>
          <ac:picMkLst>
            <pc:docMk/>
            <pc:sldMk cId="1527355711" sldId="266"/>
            <ac:picMk id="4" creationId="{C6F08730-20D3-C6B9-8326-B90C26C2D232}"/>
          </ac:picMkLst>
        </pc:picChg>
      </pc:sldChg>
    </pc:docChg>
  </pc:docChgLst>
  <pc:docChgLst>
    <pc:chgData name="g2172019" userId="S::g2172019@tcu.ac.jp::81e1fa09-a48c-4520-96f7-69ef7e5acaad" providerId="AD" clId="Web-{0A876F61-B28D-4478-807F-35D2677EDEC5}"/>
    <pc:docChg chg="modSld">
      <pc:chgData name="g2172019" userId="S::g2172019@tcu.ac.jp::81e1fa09-a48c-4520-96f7-69ef7e5acaad" providerId="AD" clId="Web-{0A876F61-B28D-4478-807F-35D2677EDEC5}" dt="2023-01-23T04:26:37.892" v="1" actId="1076"/>
      <pc:docMkLst>
        <pc:docMk/>
      </pc:docMkLst>
      <pc:sldChg chg="modSp">
        <pc:chgData name="g2172019" userId="S::g2172019@tcu.ac.jp::81e1fa09-a48c-4520-96f7-69ef7e5acaad" providerId="AD" clId="Web-{0A876F61-B28D-4478-807F-35D2677EDEC5}" dt="2023-01-23T04:26:37.892" v="1" actId="1076"/>
        <pc:sldMkLst>
          <pc:docMk/>
          <pc:sldMk cId="1527355711" sldId="266"/>
        </pc:sldMkLst>
        <pc:picChg chg="mod">
          <ac:chgData name="g2172019" userId="S::g2172019@tcu.ac.jp::81e1fa09-a48c-4520-96f7-69ef7e5acaad" providerId="AD" clId="Web-{0A876F61-B28D-4478-807F-35D2677EDEC5}" dt="2023-01-23T04:26:37.892" v="1" actId="1076"/>
          <ac:picMkLst>
            <pc:docMk/>
            <pc:sldMk cId="1527355711" sldId="266"/>
            <ac:picMk id="5" creationId="{59F457A1-C393-7C29-71DA-A54043FCFA83}"/>
          </ac:picMkLst>
        </pc:picChg>
      </pc:sldChg>
    </pc:docChg>
  </pc:docChgLst>
  <pc:docChgLst>
    <pc:chgData name="g2172019" userId="S::g2172019@tcu.ac.jp::81e1fa09-a48c-4520-96f7-69ef7e5acaad" providerId="AD" clId="Web-{E0B21DD4-0E57-4347-A18B-CB9608B581E6}"/>
    <pc:docChg chg="modSld">
      <pc:chgData name="g2172019" userId="S::g2172019@tcu.ac.jp::81e1fa09-a48c-4520-96f7-69ef7e5acaad" providerId="AD" clId="Web-{E0B21DD4-0E57-4347-A18B-CB9608B581E6}" dt="2023-01-23T02:17:30.766" v="1" actId="1076"/>
      <pc:docMkLst>
        <pc:docMk/>
      </pc:docMkLst>
      <pc:sldChg chg="modSp">
        <pc:chgData name="g2172019" userId="S::g2172019@tcu.ac.jp::81e1fa09-a48c-4520-96f7-69ef7e5acaad" providerId="AD" clId="Web-{E0B21DD4-0E57-4347-A18B-CB9608B581E6}" dt="2023-01-23T02:17:30.766" v="1" actId="1076"/>
        <pc:sldMkLst>
          <pc:docMk/>
          <pc:sldMk cId="675529283" sldId="265"/>
        </pc:sldMkLst>
        <pc:graphicFrameChg chg="mod">
          <ac:chgData name="g2172019" userId="S::g2172019@tcu.ac.jp::81e1fa09-a48c-4520-96f7-69ef7e5acaad" providerId="AD" clId="Web-{E0B21DD4-0E57-4347-A18B-CB9608B581E6}" dt="2023-01-23T02:17:30.766" v="1" actId="1076"/>
          <ac:graphicFrameMkLst>
            <pc:docMk/>
            <pc:sldMk cId="675529283" sldId="265"/>
            <ac:graphicFrameMk id="5" creationId="{6AEC89B7-679D-CF4A-276A-3AE5F01E6DE8}"/>
          </ac:graphicFrameMkLst>
        </pc:graphicFrameChg>
      </pc:sldChg>
    </pc:docChg>
  </pc:docChgLst>
  <pc:docChgLst>
    <pc:chgData name="g2172019" userId="S::g2172019@tcu.ac.jp::81e1fa09-a48c-4520-96f7-69ef7e5acaad" providerId="AD" clId="Web-{67F2B2DE-FE9C-41E2-B436-BB2C0D1BB46E}"/>
    <pc:docChg chg="modSld">
      <pc:chgData name="g2172019" userId="S::g2172019@tcu.ac.jp::81e1fa09-a48c-4520-96f7-69ef7e5acaad" providerId="AD" clId="Web-{67F2B2DE-FE9C-41E2-B436-BB2C0D1BB46E}" dt="2023-01-21T09:33:37.745" v="10" actId="20577"/>
      <pc:docMkLst>
        <pc:docMk/>
      </pc:docMkLst>
      <pc:sldChg chg="modSp">
        <pc:chgData name="g2172019" userId="S::g2172019@tcu.ac.jp::81e1fa09-a48c-4520-96f7-69ef7e5acaad" providerId="AD" clId="Web-{67F2B2DE-FE9C-41E2-B436-BB2C0D1BB46E}" dt="2023-01-21T09:33:37.745" v="10" actId="20577"/>
        <pc:sldMkLst>
          <pc:docMk/>
          <pc:sldMk cId="6170412" sldId="261"/>
        </pc:sldMkLst>
        <pc:spChg chg="mod">
          <ac:chgData name="g2172019" userId="S::g2172019@tcu.ac.jp::81e1fa09-a48c-4520-96f7-69ef7e5acaad" providerId="AD" clId="Web-{67F2B2DE-FE9C-41E2-B436-BB2C0D1BB46E}" dt="2023-01-21T09:33:37.745" v="10" actId="20577"/>
          <ac:spMkLst>
            <pc:docMk/>
            <pc:sldMk cId="6170412" sldId="261"/>
            <ac:spMk id="3" creationId="{187574FD-8C83-3921-182F-8FFA3C7AB76F}"/>
          </ac:spMkLst>
        </pc:spChg>
      </pc:sldChg>
    </pc:docChg>
  </pc:docChgLst>
  <pc:docChgLst>
    <pc:chgData name="g2172029" userId="S::g2172029@tcu.ac.jp::4c760fb7-8094-498a-93b0-a08d21dd6543" providerId="AD" clId="Web-{AE0CAB29-0AEB-455D-9A4D-D1ACF3C5D7C9}"/>
    <pc:docChg chg="addSld modSld">
      <pc:chgData name="g2172029" userId="S::g2172029@tcu.ac.jp::4c760fb7-8094-498a-93b0-a08d21dd6543" providerId="AD" clId="Web-{AE0CAB29-0AEB-455D-9A4D-D1ACF3C5D7C9}" dt="2023-01-21T10:02:47.675" v="38" actId="20577"/>
      <pc:docMkLst>
        <pc:docMk/>
      </pc:docMkLst>
      <pc:sldChg chg="modSp">
        <pc:chgData name="g2172029" userId="S::g2172029@tcu.ac.jp::4c760fb7-8094-498a-93b0-a08d21dd6543" providerId="AD" clId="Web-{AE0CAB29-0AEB-455D-9A4D-D1ACF3C5D7C9}" dt="2023-01-21T10:02:47.675" v="38" actId="20577"/>
        <pc:sldMkLst>
          <pc:docMk/>
          <pc:sldMk cId="1473797777" sldId="257"/>
        </pc:sldMkLst>
        <pc:spChg chg="mod">
          <ac:chgData name="g2172029" userId="S::g2172029@tcu.ac.jp::4c760fb7-8094-498a-93b0-a08d21dd6543" providerId="AD" clId="Web-{AE0CAB29-0AEB-455D-9A4D-D1ACF3C5D7C9}" dt="2023-01-21T10:02:47.675" v="38" actId="20577"/>
          <ac:spMkLst>
            <pc:docMk/>
            <pc:sldMk cId="1473797777" sldId="257"/>
            <ac:spMk id="2" creationId="{F2BC763B-BEF9-F250-87A4-15462C30BA6E}"/>
          </ac:spMkLst>
        </pc:spChg>
      </pc:sldChg>
      <pc:sldChg chg="modSp new">
        <pc:chgData name="g2172029" userId="S::g2172029@tcu.ac.jp::4c760fb7-8094-498a-93b0-a08d21dd6543" providerId="AD" clId="Web-{AE0CAB29-0AEB-455D-9A4D-D1ACF3C5D7C9}" dt="2023-01-21T10:02:12.190" v="17" actId="20577"/>
        <pc:sldMkLst>
          <pc:docMk/>
          <pc:sldMk cId="1130532376" sldId="263"/>
        </pc:sldMkLst>
        <pc:spChg chg="mod">
          <ac:chgData name="g2172029" userId="S::g2172029@tcu.ac.jp::4c760fb7-8094-498a-93b0-a08d21dd6543" providerId="AD" clId="Web-{AE0CAB29-0AEB-455D-9A4D-D1ACF3C5D7C9}" dt="2023-01-21T10:02:12.190" v="17" actId="20577"/>
          <ac:spMkLst>
            <pc:docMk/>
            <pc:sldMk cId="1130532376" sldId="263"/>
            <ac:spMk id="2" creationId="{E88A3E9D-DEC7-2513-3BA2-F86E8FA57825}"/>
          </ac:spMkLst>
        </pc:spChg>
      </pc:sldChg>
      <pc:sldChg chg="modSp new">
        <pc:chgData name="g2172029" userId="S::g2172029@tcu.ac.jp::4c760fb7-8094-498a-93b0-a08d21dd6543" providerId="AD" clId="Web-{AE0CAB29-0AEB-455D-9A4D-D1ACF3C5D7C9}" dt="2023-01-21T10:02:03.909" v="10" actId="20577"/>
        <pc:sldMkLst>
          <pc:docMk/>
          <pc:sldMk cId="573402441" sldId="264"/>
        </pc:sldMkLst>
        <pc:spChg chg="mod">
          <ac:chgData name="g2172029" userId="S::g2172029@tcu.ac.jp::4c760fb7-8094-498a-93b0-a08d21dd6543" providerId="AD" clId="Web-{AE0CAB29-0AEB-455D-9A4D-D1ACF3C5D7C9}" dt="2023-01-21T10:02:03.909" v="10" actId="20577"/>
          <ac:spMkLst>
            <pc:docMk/>
            <pc:sldMk cId="573402441" sldId="264"/>
            <ac:spMk id="2" creationId="{A9790010-DB8B-1B58-C72B-39556FF36B6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C94F0F-5313-4EB4-91DF-7FEA7FAD25E8}" type="doc">
      <dgm:prSet loTypeId="urn:microsoft.com/office/officeart/2005/8/layout/hierarchy1" loCatId="hierarchy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638EA38-21CC-410D-BACE-00529CC0D20A}">
      <dgm:prSet/>
      <dgm:spPr/>
      <dgm:t>
        <a:bodyPr/>
        <a:lstStyle/>
        <a:p>
          <a:r>
            <a:rPr lang="ja-JP"/>
            <a:t>文書作成</a:t>
          </a:r>
          <a:endParaRPr lang="en-US" altLang="ja-JP"/>
        </a:p>
        <a:p>
          <a:r>
            <a:rPr lang="en-US"/>
            <a:t>:</a:t>
          </a:r>
          <a:r>
            <a:rPr lang="ja-JP"/>
            <a:t>岩佐、落合</a:t>
          </a:r>
          <a:endParaRPr lang="en-US"/>
        </a:p>
      </dgm:t>
    </dgm:pt>
    <dgm:pt modelId="{5F92DAA4-F013-470C-8AE8-7B4BA5908950}" type="parTrans" cxnId="{80E3EB3F-3511-41CC-8639-18F515C1D6E3}">
      <dgm:prSet/>
      <dgm:spPr/>
      <dgm:t>
        <a:bodyPr/>
        <a:lstStyle/>
        <a:p>
          <a:endParaRPr lang="en-US"/>
        </a:p>
      </dgm:t>
    </dgm:pt>
    <dgm:pt modelId="{4241AE61-B021-45C9-BACA-4B73117EED70}" type="sibTrans" cxnId="{80E3EB3F-3511-41CC-8639-18F515C1D6E3}">
      <dgm:prSet/>
      <dgm:spPr/>
      <dgm:t>
        <a:bodyPr/>
        <a:lstStyle/>
        <a:p>
          <a:endParaRPr lang="en-US"/>
        </a:p>
      </dgm:t>
    </dgm:pt>
    <dgm:pt modelId="{8F2AD9EE-7839-41C5-A6F6-0F5F85C3E00A}">
      <dgm:prSet/>
      <dgm:spPr/>
      <dgm:t>
        <a:bodyPr/>
        <a:lstStyle/>
        <a:p>
          <a:pPr rtl="0"/>
          <a:r>
            <a:rPr lang="ja-JP" altLang="en-US">
              <a:latin typeface="Yu Gothic Medium"/>
            </a:rPr>
            <a:t>デザイン・</a:t>
          </a:r>
          <a:r>
            <a:rPr lang="ja-JP"/>
            <a:t>実装</a:t>
          </a:r>
          <a:r>
            <a:rPr lang="en-US"/>
            <a:t>	:</a:t>
          </a:r>
          <a:r>
            <a:rPr lang="ja-JP"/>
            <a:t>岸</a:t>
          </a:r>
          <a:endParaRPr lang="en-US" altLang="ja-JP">
            <a:latin typeface="Yu Gothic Medium"/>
          </a:endParaRPr>
        </a:p>
      </dgm:t>
    </dgm:pt>
    <dgm:pt modelId="{2FA257A5-8862-4ABC-A0B7-4B3C6E2609F3}" type="parTrans" cxnId="{8111D53F-5C32-41CB-97BC-04D4A6201A41}">
      <dgm:prSet/>
      <dgm:spPr/>
      <dgm:t>
        <a:bodyPr/>
        <a:lstStyle/>
        <a:p>
          <a:endParaRPr lang="en-US"/>
        </a:p>
      </dgm:t>
    </dgm:pt>
    <dgm:pt modelId="{A6FDC2A2-3FBB-49B9-AA87-E3900156EE5B}" type="sibTrans" cxnId="{8111D53F-5C32-41CB-97BC-04D4A6201A41}">
      <dgm:prSet/>
      <dgm:spPr/>
      <dgm:t>
        <a:bodyPr/>
        <a:lstStyle/>
        <a:p>
          <a:endParaRPr lang="en-US"/>
        </a:p>
      </dgm:t>
    </dgm:pt>
    <dgm:pt modelId="{BB6D4D9E-5923-40CD-BADA-36F95834963A}">
      <dgm:prSet/>
      <dgm:spPr/>
      <dgm:t>
        <a:bodyPr/>
        <a:lstStyle/>
        <a:p>
          <a:r>
            <a:rPr lang="ja-JP"/>
            <a:t>実装</a:t>
          </a:r>
          <a:endParaRPr lang="en-US" altLang="ja-JP"/>
        </a:p>
        <a:p>
          <a:r>
            <a:rPr lang="en-US"/>
            <a:t>:</a:t>
          </a:r>
          <a:r>
            <a:rPr lang="ja-JP"/>
            <a:t>山下</a:t>
          </a:r>
          <a:endParaRPr lang="en-US"/>
        </a:p>
      </dgm:t>
    </dgm:pt>
    <dgm:pt modelId="{9A043990-704B-4FB3-B15F-E705BC510917}" type="parTrans" cxnId="{EC5719EE-7FD4-40BD-B8FA-CF9D622C8E14}">
      <dgm:prSet/>
      <dgm:spPr/>
      <dgm:t>
        <a:bodyPr/>
        <a:lstStyle/>
        <a:p>
          <a:endParaRPr lang="en-US"/>
        </a:p>
      </dgm:t>
    </dgm:pt>
    <dgm:pt modelId="{9FC5C5F7-B660-453F-A51C-2B5739432783}" type="sibTrans" cxnId="{EC5719EE-7FD4-40BD-B8FA-CF9D622C8E14}">
      <dgm:prSet/>
      <dgm:spPr/>
      <dgm:t>
        <a:bodyPr/>
        <a:lstStyle/>
        <a:p>
          <a:endParaRPr lang="en-US"/>
        </a:p>
      </dgm:t>
    </dgm:pt>
    <dgm:pt modelId="{880D7C5C-2C73-4E42-8536-408A1AA21DAE}" type="pres">
      <dgm:prSet presAssocID="{A7C94F0F-5313-4EB4-91DF-7FEA7FAD25E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1CCF04-0A4E-4DA5-97A9-CA8FCC2206AD}" type="pres">
      <dgm:prSet presAssocID="{B638EA38-21CC-410D-BACE-00529CC0D20A}" presName="hierRoot1" presStyleCnt="0"/>
      <dgm:spPr/>
    </dgm:pt>
    <dgm:pt modelId="{C04AF0A2-B27F-45E3-AC65-5CDBA798C2F6}" type="pres">
      <dgm:prSet presAssocID="{B638EA38-21CC-410D-BACE-00529CC0D20A}" presName="composite" presStyleCnt="0"/>
      <dgm:spPr/>
    </dgm:pt>
    <dgm:pt modelId="{8A7396C6-C7D8-44A3-B403-0D32CBAAC583}" type="pres">
      <dgm:prSet presAssocID="{B638EA38-21CC-410D-BACE-00529CC0D20A}" presName="background" presStyleLbl="node0" presStyleIdx="0" presStyleCnt="3"/>
      <dgm:spPr/>
    </dgm:pt>
    <dgm:pt modelId="{9EDE0D28-C6E2-43C9-905B-C04B24B83A7A}" type="pres">
      <dgm:prSet presAssocID="{B638EA38-21CC-410D-BACE-00529CC0D20A}" presName="text" presStyleLbl="fgAcc0" presStyleIdx="0" presStyleCnt="3">
        <dgm:presLayoutVars>
          <dgm:chPref val="3"/>
        </dgm:presLayoutVars>
      </dgm:prSet>
      <dgm:spPr/>
    </dgm:pt>
    <dgm:pt modelId="{157DCAB2-9361-4853-B8F0-3653E4743471}" type="pres">
      <dgm:prSet presAssocID="{B638EA38-21CC-410D-BACE-00529CC0D20A}" presName="hierChild2" presStyleCnt="0"/>
      <dgm:spPr/>
    </dgm:pt>
    <dgm:pt modelId="{730B4B7F-91F6-4711-82D5-13451F7D91C3}" type="pres">
      <dgm:prSet presAssocID="{8F2AD9EE-7839-41C5-A6F6-0F5F85C3E00A}" presName="hierRoot1" presStyleCnt="0"/>
      <dgm:spPr/>
    </dgm:pt>
    <dgm:pt modelId="{848884DA-3218-4957-BF3B-592DB020D1F9}" type="pres">
      <dgm:prSet presAssocID="{8F2AD9EE-7839-41C5-A6F6-0F5F85C3E00A}" presName="composite" presStyleCnt="0"/>
      <dgm:spPr/>
    </dgm:pt>
    <dgm:pt modelId="{7AE29669-6DCE-4B76-B92D-1FD890577DBD}" type="pres">
      <dgm:prSet presAssocID="{8F2AD9EE-7839-41C5-A6F6-0F5F85C3E00A}" presName="background" presStyleLbl="node0" presStyleIdx="1" presStyleCnt="3"/>
      <dgm:spPr/>
    </dgm:pt>
    <dgm:pt modelId="{DCD2D51B-1CB2-49CA-8563-B3D51B2AF588}" type="pres">
      <dgm:prSet presAssocID="{8F2AD9EE-7839-41C5-A6F6-0F5F85C3E00A}" presName="text" presStyleLbl="fgAcc0" presStyleIdx="1" presStyleCnt="3">
        <dgm:presLayoutVars>
          <dgm:chPref val="3"/>
        </dgm:presLayoutVars>
      </dgm:prSet>
      <dgm:spPr/>
    </dgm:pt>
    <dgm:pt modelId="{C7AA986A-E64F-4A28-8C85-DF588D48DD4F}" type="pres">
      <dgm:prSet presAssocID="{8F2AD9EE-7839-41C5-A6F6-0F5F85C3E00A}" presName="hierChild2" presStyleCnt="0"/>
      <dgm:spPr/>
    </dgm:pt>
    <dgm:pt modelId="{091B37E3-604D-4BAB-8930-49A1375C4572}" type="pres">
      <dgm:prSet presAssocID="{BB6D4D9E-5923-40CD-BADA-36F95834963A}" presName="hierRoot1" presStyleCnt="0"/>
      <dgm:spPr/>
    </dgm:pt>
    <dgm:pt modelId="{41DFB4A3-A237-422D-A4FE-D7B13B3696EE}" type="pres">
      <dgm:prSet presAssocID="{BB6D4D9E-5923-40CD-BADA-36F95834963A}" presName="composite" presStyleCnt="0"/>
      <dgm:spPr/>
    </dgm:pt>
    <dgm:pt modelId="{21745913-1EE6-41AB-B5E6-A388EBA2B0D1}" type="pres">
      <dgm:prSet presAssocID="{BB6D4D9E-5923-40CD-BADA-36F95834963A}" presName="background" presStyleLbl="node0" presStyleIdx="2" presStyleCnt="3"/>
      <dgm:spPr/>
    </dgm:pt>
    <dgm:pt modelId="{7CEFD727-3CA0-44FB-954D-21E1033ABF7C}" type="pres">
      <dgm:prSet presAssocID="{BB6D4D9E-5923-40CD-BADA-36F95834963A}" presName="text" presStyleLbl="fgAcc0" presStyleIdx="2" presStyleCnt="3">
        <dgm:presLayoutVars>
          <dgm:chPref val="3"/>
        </dgm:presLayoutVars>
      </dgm:prSet>
      <dgm:spPr/>
    </dgm:pt>
    <dgm:pt modelId="{40F5C830-894E-4813-8C91-B6B4FF398556}" type="pres">
      <dgm:prSet presAssocID="{BB6D4D9E-5923-40CD-BADA-36F95834963A}" presName="hierChild2" presStyleCnt="0"/>
      <dgm:spPr/>
    </dgm:pt>
  </dgm:ptLst>
  <dgm:cxnLst>
    <dgm:cxn modelId="{8111D53F-5C32-41CB-97BC-04D4A6201A41}" srcId="{A7C94F0F-5313-4EB4-91DF-7FEA7FAD25E8}" destId="{8F2AD9EE-7839-41C5-A6F6-0F5F85C3E00A}" srcOrd="1" destOrd="0" parTransId="{2FA257A5-8862-4ABC-A0B7-4B3C6E2609F3}" sibTransId="{A6FDC2A2-3FBB-49B9-AA87-E3900156EE5B}"/>
    <dgm:cxn modelId="{80E3EB3F-3511-41CC-8639-18F515C1D6E3}" srcId="{A7C94F0F-5313-4EB4-91DF-7FEA7FAD25E8}" destId="{B638EA38-21CC-410D-BACE-00529CC0D20A}" srcOrd="0" destOrd="0" parTransId="{5F92DAA4-F013-470C-8AE8-7B4BA5908950}" sibTransId="{4241AE61-B021-45C9-BACA-4B73117EED70}"/>
    <dgm:cxn modelId="{2A41447D-EB5A-4E5A-9820-490195DA5877}" type="presOf" srcId="{A7C94F0F-5313-4EB4-91DF-7FEA7FAD25E8}" destId="{880D7C5C-2C73-4E42-8536-408A1AA21DAE}" srcOrd="0" destOrd="0" presId="urn:microsoft.com/office/officeart/2005/8/layout/hierarchy1"/>
    <dgm:cxn modelId="{53F515C5-95F4-4944-956B-A54D00BFEFAA}" type="presOf" srcId="{BB6D4D9E-5923-40CD-BADA-36F95834963A}" destId="{7CEFD727-3CA0-44FB-954D-21E1033ABF7C}" srcOrd="0" destOrd="0" presId="urn:microsoft.com/office/officeart/2005/8/layout/hierarchy1"/>
    <dgm:cxn modelId="{F19D4DD7-C68F-4679-9ED8-0F05DA4652AB}" type="presOf" srcId="{8F2AD9EE-7839-41C5-A6F6-0F5F85C3E00A}" destId="{DCD2D51B-1CB2-49CA-8563-B3D51B2AF588}" srcOrd="0" destOrd="0" presId="urn:microsoft.com/office/officeart/2005/8/layout/hierarchy1"/>
    <dgm:cxn modelId="{81D838EC-9C41-42DC-8556-AB81E25C09FE}" type="presOf" srcId="{B638EA38-21CC-410D-BACE-00529CC0D20A}" destId="{9EDE0D28-C6E2-43C9-905B-C04B24B83A7A}" srcOrd="0" destOrd="0" presId="urn:microsoft.com/office/officeart/2005/8/layout/hierarchy1"/>
    <dgm:cxn modelId="{EC5719EE-7FD4-40BD-B8FA-CF9D622C8E14}" srcId="{A7C94F0F-5313-4EB4-91DF-7FEA7FAD25E8}" destId="{BB6D4D9E-5923-40CD-BADA-36F95834963A}" srcOrd="2" destOrd="0" parTransId="{9A043990-704B-4FB3-B15F-E705BC510917}" sibTransId="{9FC5C5F7-B660-453F-A51C-2B5739432783}"/>
    <dgm:cxn modelId="{6C53D476-3136-4E12-B0F8-724A952F4445}" type="presParOf" srcId="{880D7C5C-2C73-4E42-8536-408A1AA21DAE}" destId="{651CCF04-0A4E-4DA5-97A9-CA8FCC2206AD}" srcOrd="0" destOrd="0" presId="urn:microsoft.com/office/officeart/2005/8/layout/hierarchy1"/>
    <dgm:cxn modelId="{392EE6F6-CA57-4440-9612-A28FAB5E2144}" type="presParOf" srcId="{651CCF04-0A4E-4DA5-97A9-CA8FCC2206AD}" destId="{C04AF0A2-B27F-45E3-AC65-5CDBA798C2F6}" srcOrd="0" destOrd="0" presId="urn:microsoft.com/office/officeart/2005/8/layout/hierarchy1"/>
    <dgm:cxn modelId="{75001D48-A41D-4FE1-BB94-3F02FEE1906B}" type="presParOf" srcId="{C04AF0A2-B27F-45E3-AC65-5CDBA798C2F6}" destId="{8A7396C6-C7D8-44A3-B403-0D32CBAAC583}" srcOrd="0" destOrd="0" presId="urn:microsoft.com/office/officeart/2005/8/layout/hierarchy1"/>
    <dgm:cxn modelId="{CBE46588-CA8D-4065-B83B-002121030964}" type="presParOf" srcId="{C04AF0A2-B27F-45E3-AC65-5CDBA798C2F6}" destId="{9EDE0D28-C6E2-43C9-905B-C04B24B83A7A}" srcOrd="1" destOrd="0" presId="urn:microsoft.com/office/officeart/2005/8/layout/hierarchy1"/>
    <dgm:cxn modelId="{2FF330D1-6AB1-4211-BAEA-628C9FC9E0F0}" type="presParOf" srcId="{651CCF04-0A4E-4DA5-97A9-CA8FCC2206AD}" destId="{157DCAB2-9361-4853-B8F0-3653E4743471}" srcOrd="1" destOrd="0" presId="urn:microsoft.com/office/officeart/2005/8/layout/hierarchy1"/>
    <dgm:cxn modelId="{812EC2A5-9ED3-4FA6-A92D-99D650752BD4}" type="presParOf" srcId="{880D7C5C-2C73-4E42-8536-408A1AA21DAE}" destId="{730B4B7F-91F6-4711-82D5-13451F7D91C3}" srcOrd="1" destOrd="0" presId="urn:microsoft.com/office/officeart/2005/8/layout/hierarchy1"/>
    <dgm:cxn modelId="{62DECF19-C74B-49B4-A0FA-1AF013DB4147}" type="presParOf" srcId="{730B4B7F-91F6-4711-82D5-13451F7D91C3}" destId="{848884DA-3218-4957-BF3B-592DB020D1F9}" srcOrd="0" destOrd="0" presId="urn:microsoft.com/office/officeart/2005/8/layout/hierarchy1"/>
    <dgm:cxn modelId="{1A940DB4-FC7E-4993-AE12-1AE3796B9FE8}" type="presParOf" srcId="{848884DA-3218-4957-BF3B-592DB020D1F9}" destId="{7AE29669-6DCE-4B76-B92D-1FD890577DBD}" srcOrd="0" destOrd="0" presId="urn:microsoft.com/office/officeart/2005/8/layout/hierarchy1"/>
    <dgm:cxn modelId="{0BAE76E8-2E35-4A43-B4F7-082AB37FAFA1}" type="presParOf" srcId="{848884DA-3218-4957-BF3B-592DB020D1F9}" destId="{DCD2D51B-1CB2-49CA-8563-B3D51B2AF588}" srcOrd="1" destOrd="0" presId="urn:microsoft.com/office/officeart/2005/8/layout/hierarchy1"/>
    <dgm:cxn modelId="{C47BBD7B-4C5D-4BFB-B2EB-FC5C0E56B594}" type="presParOf" srcId="{730B4B7F-91F6-4711-82D5-13451F7D91C3}" destId="{C7AA986A-E64F-4A28-8C85-DF588D48DD4F}" srcOrd="1" destOrd="0" presId="urn:microsoft.com/office/officeart/2005/8/layout/hierarchy1"/>
    <dgm:cxn modelId="{02043510-9865-4DA8-AACB-272F58A11510}" type="presParOf" srcId="{880D7C5C-2C73-4E42-8536-408A1AA21DAE}" destId="{091B37E3-604D-4BAB-8930-49A1375C4572}" srcOrd="2" destOrd="0" presId="urn:microsoft.com/office/officeart/2005/8/layout/hierarchy1"/>
    <dgm:cxn modelId="{A3BC7752-2BE5-4215-A15A-0A88A69B9DBF}" type="presParOf" srcId="{091B37E3-604D-4BAB-8930-49A1375C4572}" destId="{41DFB4A3-A237-422D-A4FE-D7B13B3696EE}" srcOrd="0" destOrd="0" presId="urn:microsoft.com/office/officeart/2005/8/layout/hierarchy1"/>
    <dgm:cxn modelId="{1F97B6E9-99A8-40AB-ABC3-1C2438C37F10}" type="presParOf" srcId="{41DFB4A3-A237-422D-A4FE-D7B13B3696EE}" destId="{21745913-1EE6-41AB-B5E6-A388EBA2B0D1}" srcOrd="0" destOrd="0" presId="urn:microsoft.com/office/officeart/2005/8/layout/hierarchy1"/>
    <dgm:cxn modelId="{006FF068-625F-431C-99E5-85BD7A1C3BDF}" type="presParOf" srcId="{41DFB4A3-A237-422D-A4FE-D7B13B3696EE}" destId="{7CEFD727-3CA0-44FB-954D-21E1033ABF7C}" srcOrd="1" destOrd="0" presId="urn:microsoft.com/office/officeart/2005/8/layout/hierarchy1"/>
    <dgm:cxn modelId="{59B0FC3D-7E74-43F6-9B4B-D88232CC0911}" type="presParOf" srcId="{091B37E3-604D-4BAB-8930-49A1375C4572}" destId="{40F5C830-894E-4813-8C91-B6B4FF39855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483FEF-6898-4A78-9912-01F179619EBA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16431449-9AA7-4BD0-B19B-14BC96245C25}">
      <dgm:prSet/>
      <dgm:spPr/>
      <dgm:t>
        <a:bodyPr/>
        <a:lstStyle/>
        <a:p>
          <a:r>
            <a:rPr kumimoji="1" lang="ja-JP"/>
            <a:t>①天気表示機能</a:t>
          </a:r>
          <a:endParaRPr lang="en-US"/>
        </a:p>
      </dgm:t>
    </dgm:pt>
    <dgm:pt modelId="{6C1CDB02-CB07-486E-87B5-BA468D1C6147}" type="parTrans" cxnId="{25259AD7-8A60-44AA-B57E-82146530DEB7}">
      <dgm:prSet/>
      <dgm:spPr/>
      <dgm:t>
        <a:bodyPr/>
        <a:lstStyle/>
        <a:p>
          <a:endParaRPr lang="en-US"/>
        </a:p>
      </dgm:t>
    </dgm:pt>
    <dgm:pt modelId="{06779885-65B9-4B0B-B0AE-264C7EBB7712}" type="sibTrans" cxnId="{25259AD7-8A60-44AA-B57E-82146530DEB7}">
      <dgm:prSet/>
      <dgm:spPr/>
      <dgm:t>
        <a:bodyPr/>
        <a:lstStyle/>
        <a:p>
          <a:endParaRPr lang="en-US"/>
        </a:p>
      </dgm:t>
    </dgm:pt>
    <dgm:pt modelId="{1B7AA595-9911-4F09-A131-B985876A266A}">
      <dgm:prSet/>
      <dgm:spPr/>
      <dgm:t>
        <a:bodyPr/>
        <a:lstStyle/>
        <a:p>
          <a:r>
            <a:rPr kumimoji="1" lang="ja-JP"/>
            <a:t>②経路検索機能</a:t>
          </a:r>
          <a:endParaRPr lang="en-US"/>
        </a:p>
      </dgm:t>
    </dgm:pt>
    <dgm:pt modelId="{53C52F45-66EB-4501-9D7B-43823F181884}" type="parTrans" cxnId="{B256B342-45C0-4AC8-AF3B-206FD8C2FB91}">
      <dgm:prSet/>
      <dgm:spPr/>
      <dgm:t>
        <a:bodyPr/>
        <a:lstStyle/>
        <a:p>
          <a:endParaRPr lang="en-US"/>
        </a:p>
      </dgm:t>
    </dgm:pt>
    <dgm:pt modelId="{FF9EBF0B-3877-49E2-8B81-FE182BC42C0D}" type="sibTrans" cxnId="{B256B342-45C0-4AC8-AF3B-206FD8C2FB91}">
      <dgm:prSet/>
      <dgm:spPr/>
      <dgm:t>
        <a:bodyPr/>
        <a:lstStyle/>
        <a:p>
          <a:endParaRPr lang="en-US"/>
        </a:p>
      </dgm:t>
    </dgm:pt>
    <dgm:pt modelId="{60950A73-3A9D-44E8-ADBC-B35EFFF29CE2}">
      <dgm:prSet/>
      <dgm:spPr/>
      <dgm:t>
        <a:bodyPr/>
        <a:lstStyle/>
        <a:p>
          <a:r>
            <a:rPr kumimoji="1" lang="ja-JP"/>
            <a:t>③おすすめの見学ポイントの表示</a:t>
          </a:r>
          <a:endParaRPr lang="en-US"/>
        </a:p>
      </dgm:t>
    </dgm:pt>
    <dgm:pt modelId="{441A0EFD-3390-4D72-94FE-BCC2C3EDD34D}" type="parTrans" cxnId="{C5CF7D80-A3B0-40C9-8CE3-DF2E004F7D2A}">
      <dgm:prSet/>
      <dgm:spPr/>
      <dgm:t>
        <a:bodyPr/>
        <a:lstStyle/>
        <a:p>
          <a:endParaRPr lang="en-US"/>
        </a:p>
      </dgm:t>
    </dgm:pt>
    <dgm:pt modelId="{8E218DA8-6FB7-4A0F-B65B-536B2164A594}" type="sibTrans" cxnId="{C5CF7D80-A3B0-40C9-8CE3-DF2E004F7D2A}">
      <dgm:prSet/>
      <dgm:spPr/>
      <dgm:t>
        <a:bodyPr/>
        <a:lstStyle/>
        <a:p>
          <a:endParaRPr lang="en-US"/>
        </a:p>
      </dgm:t>
    </dgm:pt>
    <dgm:pt modelId="{28D88EC8-04F4-46BE-948E-03FBB4AFDFC6}">
      <dgm:prSet/>
      <dgm:spPr/>
      <dgm:t>
        <a:bodyPr/>
        <a:lstStyle/>
        <a:p>
          <a:r>
            <a:rPr kumimoji="1" lang="ja-JP"/>
            <a:t>④待ち合わせ場所の表示</a:t>
          </a:r>
          <a:endParaRPr lang="en-US"/>
        </a:p>
      </dgm:t>
    </dgm:pt>
    <dgm:pt modelId="{ACAE63FC-9718-4995-A5FA-D39422E0F925}" type="parTrans" cxnId="{C6B189B7-F85E-463A-9C6D-6D05367D2B9F}">
      <dgm:prSet/>
      <dgm:spPr/>
      <dgm:t>
        <a:bodyPr/>
        <a:lstStyle/>
        <a:p>
          <a:endParaRPr lang="en-US"/>
        </a:p>
      </dgm:t>
    </dgm:pt>
    <dgm:pt modelId="{C6393863-CFEE-4F9D-8A80-FD2D3FB4E66F}" type="sibTrans" cxnId="{C6B189B7-F85E-463A-9C6D-6D05367D2B9F}">
      <dgm:prSet/>
      <dgm:spPr/>
      <dgm:t>
        <a:bodyPr/>
        <a:lstStyle/>
        <a:p>
          <a:endParaRPr lang="en-US"/>
        </a:p>
      </dgm:t>
    </dgm:pt>
    <dgm:pt modelId="{22BC3226-1EE4-464F-8CF7-5E272BC3856A}">
      <dgm:prSet/>
      <dgm:spPr/>
      <dgm:t>
        <a:bodyPr/>
        <a:lstStyle/>
        <a:p>
          <a:r>
            <a:rPr kumimoji="1" lang="ja-JP"/>
            <a:t>⑤メールの送信</a:t>
          </a:r>
          <a:endParaRPr lang="en-US"/>
        </a:p>
      </dgm:t>
    </dgm:pt>
    <dgm:pt modelId="{37D8D9C5-E5F3-4178-8619-8931AB178643}" type="parTrans" cxnId="{F1AF0C50-614C-45E0-8A0A-C6C1317706E3}">
      <dgm:prSet/>
      <dgm:spPr/>
      <dgm:t>
        <a:bodyPr/>
        <a:lstStyle/>
        <a:p>
          <a:endParaRPr lang="en-US"/>
        </a:p>
      </dgm:t>
    </dgm:pt>
    <dgm:pt modelId="{D79D8961-1407-432E-9A5C-82D984460AD5}" type="sibTrans" cxnId="{F1AF0C50-614C-45E0-8A0A-C6C1317706E3}">
      <dgm:prSet/>
      <dgm:spPr/>
      <dgm:t>
        <a:bodyPr/>
        <a:lstStyle/>
        <a:p>
          <a:endParaRPr lang="en-US"/>
        </a:p>
      </dgm:t>
    </dgm:pt>
    <dgm:pt modelId="{D6859940-6AF5-45FB-869E-3B7E2DAF553E}" type="pres">
      <dgm:prSet presAssocID="{08483FEF-6898-4A78-9912-01F179619EBA}" presName="vert0" presStyleCnt="0">
        <dgm:presLayoutVars>
          <dgm:dir/>
          <dgm:animOne val="branch"/>
          <dgm:animLvl val="lvl"/>
        </dgm:presLayoutVars>
      </dgm:prSet>
      <dgm:spPr/>
    </dgm:pt>
    <dgm:pt modelId="{344D1CCB-E633-4059-828B-F1DAEB6031BF}" type="pres">
      <dgm:prSet presAssocID="{16431449-9AA7-4BD0-B19B-14BC96245C25}" presName="thickLine" presStyleLbl="alignNode1" presStyleIdx="0" presStyleCnt="5"/>
      <dgm:spPr/>
    </dgm:pt>
    <dgm:pt modelId="{A6DB9414-27A2-46AE-B161-428BD78645B5}" type="pres">
      <dgm:prSet presAssocID="{16431449-9AA7-4BD0-B19B-14BC96245C25}" presName="horz1" presStyleCnt="0"/>
      <dgm:spPr/>
    </dgm:pt>
    <dgm:pt modelId="{94767303-20E3-41DF-8A1C-5628824573E7}" type="pres">
      <dgm:prSet presAssocID="{16431449-9AA7-4BD0-B19B-14BC96245C25}" presName="tx1" presStyleLbl="revTx" presStyleIdx="0" presStyleCnt="5"/>
      <dgm:spPr/>
    </dgm:pt>
    <dgm:pt modelId="{079F8556-506C-4C43-92AC-4C3DD7C95139}" type="pres">
      <dgm:prSet presAssocID="{16431449-9AA7-4BD0-B19B-14BC96245C25}" presName="vert1" presStyleCnt="0"/>
      <dgm:spPr/>
    </dgm:pt>
    <dgm:pt modelId="{0E99087A-99ED-41FF-BE96-386A22CE3821}" type="pres">
      <dgm:prSet presAssocID="{1B7AA595-9911-4F09-A131-B985876A266A}" presName="thickLine" presStyleLbl="alignNode1" presStyleIdx="1" presStyleCnt="5"/>
      <dgm:spPr/>
    </dgm:pt>
    <dgm:pt modelId="{9127266D-C1D1-4F68-952E-EDA0813761A8}" type="pres">
      <dgm:prSet presAssocID="{1B7AA595-9911-4F09-A131-B985876A266A}" presName="horz1" presStyleCnt="0"/>
      <dgm:spPr/>
    </dgm:pt>
    <dgm:pt modelId="{62923AB3-5FB0-4D49-A78C-6F7A5B3FEEDC}" type="pres">
      <dgm:prSet presAssocID="{1B7AA595-9911-4F09-A131-B985876A266A}" presName="tx1" presStyleLbl="revTx" presStyleIdx="1" presStyleCnt="5"/>
      <dgm:spPr/>
    </dgm:pt>
    <dgm:pt modelId="{0C77AC83-7E51-4AB3-B537-AE54D22DA86B}" type="pres">
      <dgm:prSet presAssocID="{1B7AA595-9911-4F09-A131-B985876A266A}" presName="vert1" presStyleCnt="0"/>
      <dgm:spPr/>
    </dgm:pt>
    <dgm:pt modelId="{19D28A86-C50F-4780-8B03-D44718E716E1}" type="pres">
      <dgm:prSet presAssocID="{60950A73-3A9D-44E8-ADBC-B35EFFF29CE2}" presName="thickLine" presStyleLbl="alignNode1" presStyleIdx="2" presStyleCnt="5"/>
      <dgm:spPr/>
    </dgm:pt>
    <dgm:pt modelId="{A4A28DDF-0D70-4011-8DA1-8864D6B7A696}" type="pres">
      <dgm:prSet presAssocID="{60950A73-3A9D-44E8-ADBC-B35EFFF29CE2}" presName="horz1" presStyleCnt="0"/>
      <dgm:spPr/>
    </dgm:pt>
    <dgm:pt modelId="{A8EA1357-05C1-44C8-9771-7D9A83BF85B3}" type="pres">
      <dgm:prSet presAssocID="{60950A73-3A9D-44E8-ADBC-B35EFFF29CE2}" presName="tx1" presStyleLbl="revTx" presStyleIdx="2" presStyleCnt="5"/>
      <dgm:spPr/>
    </dgm:pt>
    <dgm:pt modelId="{28449020-2E36-4DCA-A56C-BF897F68767B}" type="pres">
      <dgm:prSet presAssocID="{60950A73-3A9D-44E8-ADBC-B35EFFF29CE2}" presName="vert1" presStyleCnt="0"/>
      <dgm:spPr/>
    </dgm:pt>
    <dgm:pt modelId="{35866127-1E02-4A49-BC54-A03B97E306A1}" type="pres">
      <dgm:prSet presAssocID="{28D88EC8-04F4-46BE-948E-03FBB4AFDFC6}" presName="thickLine" presStyleLbl="alignNode1" presStyleIdx="3" presStyleCnt="5"/>
      <dgm:spPr/>
    </dgm:pt>
    <dgm:pt modelId="{278C922D-F894-445B-8B61-DEAAA2F5DF0C}" type="pres">
      <dgm:prSet presAssocID="{28D88EC8-04F4-46BE-948E-03FBB4AFDFC6}" presName="horz1" presStyleCnt="0"/>
      <dgm:spPr/>
    </dgm:pt>
    <dgm:pt modelId="{F5C3FDB7-C2F7-4D5F-AC90-426C4F6EB941}" type="pres">
      <dgm:prSet presAssocID="{28D88EC8-04F4-46BE-948E-03FBB4AFDFC6}" presName="tx1" presStyleLbl="revTx" presStyleIdx="3" presStyleCnt="5"/>
      <dgm:spPr/>
    </dgm:pt>
    <dgm:pt modelId="{E8340C82-E74B-44AC-B049-C58A3600707E}" type="pres">
      <dgm:prSet presAssocID="{28D88EC8-04F4-46BE-948E-03FBB4AFDFC6}" presName="vert1" presStyleCnt="0"/>
      <dgm:spPr/>
    </dgm:pt>
    <dgm:pt modelId="{F98733B9-5CAB-4D36-A256-A9B1053D03A4}" type="pres">
      <dgm:prSet presAssocID="{22BC3226-1EE4-464F-8CF7-5E272BC3856A}" presName="thickLine" presStyleLbl="alignNode1" presStyleIdx="4" presStyleCnt="5"/>
      <dgm:spPr/>
    </dgm:pt>
    <dgm:pt modelId="{5B72292B-C364-4641-B344-0AB06793F56C}" type="pres">
      <dgm:prSet presAssocID="{22BC3226-1EE4-464F-8CF7-5E272BC3856A}" presName="horz1" presStyleCnt="0"/>
      <dgm:spPr/>
    </dgm:pt>
    <dgm:pt modelId="{FE336455-1552-400B-A16F-1F9255A49DF5}" type="pres">
      <dgm:prSet presAssocID="{22BC3226-1EE4-464F-8CF7-5E272BC3856A}" presName="tx1" presStyleLbl="revTx" presStyleIdx="4" presStyleCnt="5"/>
      <dgm:spPr/>
    </dgm:pt>
    <dgm:pt modelId="{54CFC7DA-3C51-475B-8E94-5079BB7751B5}" type="pres">
      <dgm:prSet presAssocID="{22BC3226-1EE4-464F-8CF7-5E272BC3856A}" presName="vert1" presStyleCnt="0"/>
      <dgm:spPr/>
    </dgm:pt>
  </dgm:ptLst>
  <dgm:cxnLst>
    <dgm:cxn modelId="{2C91A821-A33A-49DE-8EA5-396A8A7C380C}" type="presOf" srcId="{28D88EC8-04F4-46BE-948E-03FBB4AFDFC6}" destId="{F5C3FDB7-C2F7-4D5F-AC90-426C4F6EB941}" srcOrd="0" destOrd="0" presId="urn:microsoft.com/office/officeart/2008/layout/LinedList"/>
    <dgm:cxn modelId="{4A033C38-2B83-498D-9DDA-3CDF047878F3}" type="presOf" srcId="{08483FEF-6898-4A78-9912-01F179619EBA}" destId="{D6859940-6AF5-45FB-869E-3B7E2DAF553E}" srcOrd="0" destOrd="0" presId="urn:microsoft.com/office/officeart/2008/layout/LinedList"/>
    <dgm:cxn modelId="{B256B342-45C0-4AC8-AF3B-206FD8C2FB91}" srcId="{08483FEF-6898-4A78-9912-01F179619EBA}" destId="{1B7AA595-9911-4F09-A131-B985876A266A}" srcOrd="1" destOrd="0" parTransId="{53C52F45-66EB-4501-9D7B-43823F181884}" sibTransId="{FF9EBF0B-3877-49E2-8B81-FE182BC42C0D}"/>
    <dgm:cxn modelId="{65824864-422E-465E-A008-EB5C3CA47F39}" type="presOf" srcId="{1B7AA595-9911-4F09-A131-B985876A266A}" destId="{62923AB3-5FB0-4D49-A78C-6F7A5B3FEEDC}" srcOrd="0" destOrd="0" presId="urn:microsoft.com/office/officeart/2008/layout/LinedList"/>
    <dgm:cxn modelId="{F1AF0C50-614C-45E0-8A0A-C6C1317706E3}" srcId="{08483FEF-6898-4A78-9912-01F179619EBA}" destId="{22BC3226-1EE4-464F-8CF7-5E272BC3856A}" srcOrd="4" destOrd="0" parTransId="{37D8D9C5-E5F3-4178-8619-8931AB178643}" sibTransId="{D79D8961-1407-432E-9A5C-82D984460AD5}"/>
    <dgm:cxn modelId="{C5CF7D80-A3B0-40C9-8CE3-DF2E004F7D2A}" srcId="{08483FEF-6898-4A78-9912-01F179619EBA}" destId="{60950A73-3A9D-44E8-ADBC-B35EFFF29CE2}" srcOrd="2" destOrd="0" parTransId="{441A0EFD-3390-4D72-94FE-BCC2C3EDD34D}" sibTransId="{8E218DA8-6FB7-4A0F-B65B-536B2164A594}"/>
    <dgm:cxn modelId="{D3BF8E88-B100-410D-8EC5-04120FA5EE02}" type="presOf" srcId="{16431449-9AA7-4BD0-B19B-14BC96245C25}" destId="{94767303-20E3-41DF-8A1C-5628824573E7}" srcOrd="0" destOrd="0" presId="urn:microsoft.com/office/officeart/2008/layout/LinedList"/>
    <dgm:cxn modelId="{62C18F8E-8C39-472A-B265-B672FB5E462E}" type="presOf" srcId="{22BC3226-1EE4-464F-8CF7-5E272BC3856A}" destId="{FE336455-1552-400B-A16F-1F9255A49DF5}" srcOrd="0" destOrd="0" presId="urn:microsoft.com/office/officeart/2008/layout/LinedList"/>
    <dgm:cxn modelId="{C6B189B7-F85E-463A-9C6D-6D05367D2B9F}" srcId="{08483FEF-6898-4A78-9912-01F179619EBA}" destId="{28D88EC8-04F4-46BE-948E-03FBB4AFDFC6}" srcOrd="3" destOrd="0" parTransId="{ACAE63FC-9718-4995-A5FA-D39422E0F925}" sibTransId="{C6393863-CFEE-4F9D-8A80-FD2D3FB4E66F}"/>
    <dgm:cxn modelId="{25259AD7-8A60-44AA-B57E-82146530DEB7}" srcId="{08483FEF-6898-4A78-9912-01F179619EBA}" destId="{16431449-9AA7-4BD0-B19B-14BC96245C25}" srcOrd="0" destOrd="0" parTransId="{6C1CDB02-CB07-486E-87B5-BA468D1C6147}" sibTransId="{06779885-65B9-4B0B-B0AE-264C7EBB7712}"/>
    <dgm:cxn modelId="{B297D8F2-EF5A-448B-B994-9222F5763CC3}" type="presOf" srcId="{60950A73-3A9D-44E8-ADBC-B35EFFF29CE2}" destId="{A8EA1357-05C1-44C8-9771-7D9A83BF85B3}" srcOrd="0" destOrd="0" presId="urn:microsoft.com/office/officeart/2008/layout/LinedList"/>
    <dgm:cxn modelId="{96B109C2-7A2B-49D1-A4D0-1F0F7C1975A7}" type="presParOf" srcId="{D6859940-6AF5-45FB-869E-3B7E2DAF553E}" destId="{344D1CCB-E633-4059-828B-F1DAEB6031BF}" srcOrd="0" destOrd="0" presId="urn:microsoft.com/office/officeart/2008/layout/LinedList"/>
    <dgm:cxn modelId="{445F93D6-8D35-4859-AC03-31BF7F29F652}" type="presParOf" srcId="{D6859940-6AF5-45FB-869E-3B7E2DAF553E}" destId="{A6DB9414-27A2-46AE-B161-428BD78645B5}" srcOrd="1" destOrd="0" presId="urn:microsoft.com/office/officeart/2008/layout/LinedList"/>
    <dgm:cxn modelId="{10C67818-3423-4183-894A-B86ADCCF6575}" type="presParOf" srcId="{A6DB9414-27A2-46AE-B161-428BD78645B5}" destId="{94767303-20E3-41DF-8A1C-5628824573E7}" srcOrd="0" destOrd="0" presId="urn:microsoft.com/office/officeart/2008/layout/LinedList"/>
    <dgm:cxn modelId="{EA429B0D-AB83-4483-80EF-7A24B7AD09D1}" type="presParOf" srcId="{A6DB9414-27A2-46AE-B161-428BD78645B5}" destId="{079F8556-506C-4C43-92AC-4C3DD7C95139}" srcOrd="1" destOrd="0" presId="urn:microsoft.com/office/officeart/2008/layout/LinedList"/>
    <dgm:cxn modelId="{F10C852A-E63D-41E1-B1B0-507D45A4621C}" type="presParOf" srcId="{D6859940-6AF5-45FB-869E-3B7E2DAF553E}" destId="{0E99087A-99ED-41FF-BE96-386A22CE3821}" srcOrd="2" destOrd="0" presId="urn:microsoft.com/office/officeart/2008/layout/LinedList"/>
    <dgm:cxn modelId="{379846FA-68F7-49B5-B526-0662A9F07B7C}" type="presParOf" srcId="{D6859940-6AF5-45FB-869E-3B7E2DAF553E}" destId="{9127266D-C1D1-4F68-952E-EDA0813761A8}" srcOrd="3" destOrd="0" presId="urn:microsoft.com/office/officeart/2008/layout/LinedList"/>
    <dgm:cxn modelId="{BD88A9AD-CCA3-43B6-AB50-9DB67394D6F2}" type="presParOf" srcId="{9127266D-C1D1-4F68-952E-EDA0813761A8}" destId="{62923AB3-5FB0-4D49-A78C-6F7A5B3FEEDC}" srcOrd="0" destOrd="0" presId="urn:microsoft.com/office/officeart/2008/layout/LinedList"/>
    <dgm:cxn modelId="{F7105B04-7DF5-4934-AABC-77C6C45098A9}" type="presParOf" srcId="{9127266D-C1D1-4F68-952E-EDA0813761A8}" destId="{0C77AC83-7E51-4AB3-B537-AE54D22DA86B}" srcOrd="1" destOrd="0" presId="urn:microsoft.com/office/officeart/2008/layout/LinedList"/>
    <dgm:cxn modelId="{2BB2D7A8-A91B-4EDC-B121-B270DBA5B9B7}" type="presParOf" srcId="{D6859940-6AF5-45FB-869E-3B7E2DAF553E}" destId="{19D28A86-C50F-4780-8B03-D44718E716E1}" srcOrd="4" destOrd="0" presId="urn:microsoft.com/office/officeart/2008/layout/LinedList"/>
    <dgm:cxn modelId="{6DA6B16C-03B3-4B55-B2B1-9232856FF39E}" type="presParOf" srcId="{D6859940-6AF5-45FB-869E-3B7E2DAF553E}" destId="{A4A28DDF-0D70-4011-8DA1-8864D6B7A696}" srcOrd="5" destOrd="0" presId="urn:microsoft.com/office/officeart/2008/layout/LinedList"/>
    <dgm:cxn modelId="{241E4077-31B6-4951-B5C9-E49B5CB7CF37}" type="presParOf" srcId="{A4A28DDF-0D70-4011-8DA1-8864D6B7A696}" destId="{A8EA1357-05C1-44C8-9771-7D9A83BF85B3}" srcOrd="0" destOrd="0" presId="urn:microsoft.com/office/officeart/2008/layout/LinedList"/>
    <dgm:cxn modelId="{8686F4E0-A317-426B-8E1D-98637A764330}" type="presParOf" srcId="{A4A28DDF-0D70-4011-8DA1-8864D6B7A696}" destId="{28449020-2E36-4DCA-A56C-BF897F68767B}" srcOrd="1" destOrd="0" presId="urn:microsoft.com/office/officeart/2008/layout/LinedList"/>
    <dgm:cxn modelId="{1B84854C-0D3E-48AB-888D-4A522A5FFE95}" type="presParOf" srcId="{D6859940-6AF5-45FB-869E-3B7E2DAF553E}" destId="{35866127-1E02-4A49-BC54-A03B97E306A1}" srcOrd="6" destOrd="0" presId="urn:microsoft.com/office/officeart/2008/layout/LinedList"/>
    <dgm:cxn modelId="{20A225A7-0F7F-4EA7-B0D7-4AC794F71CFB}" type="presParOf" srcId="{D6859940-6AF5-45FB-869E-3B7E2DAF553E}" destId="{278C922D-F894-445B-8B61-DEAAA2F5DF0C}" srcOrd="7" destOrd="0" presId="urn:microsoft.com/office/officeart/2008/layout/LinedList"/>
    <dgm:cxn modelId="{9F648D31-3DFA-461C-BD37-01519C7A9800}" type="presParOf" srcId="{278C922D-F894-445B-8B61-DEAAA2F5DF0C}" destId="{F5C3FDB7-C2F7-4D5F-AC90-426C4F6EB941}" srcOrd="0" destOrd="0" presId="urn:microsoft.com/office/officeart/2008/layout/LinedList"/>
    <dgm:cxn modelId="{4AF90331-8436-4BB9-9E6C-8746412F93A1}" type="presParOf" srcId="{278C922D-F894-445B-8B61-DEAAA2F5DF0C}" destId="{E8340C82-E74B-44AC-B049-C58A3600707E}" srcOrd="1" destOrd="0" presId="urn:microsoft.com/office/officeart/2008/layout/LinedList"/>
    <dgm:cxn modelId="{7781D16D-7B8B-4D55-99C7-D13B2BF3880F}" type="presParOf" srcId="{D6859940-6AF5-45FB-869E-3B7E2DAF553E}" destId="{F98733B9-5CAB-4D36-A256-A9B1053D03A4}" srcOrd="8" destOrd="0" presId="urn:microsoft.com/office/officeart/2008/layout/LinedList"/>
    <dgm:cxn modelId="{A46E17FA-F9A5-47C5-B25A-249790F9CE3C}" type="presParOf" srcId="{D6859940-6AF5-45FB-869E-3B7E2DAF553E}" destId="{5B72292B-C364-4641-B344-0AB06793F56C}" srcOrd="9" destOrd="0" presId="urn:microsoft.com/office/officeart/2008/layout/LinedList"/>
    <dgm:cxn modelId="{7A1A38D5-FA1D-4E80-9D1F-0BC88374743D}" type="presParOf" srcId="{5B72292B-C364-4641-B344-0AB06793F56C}" destId="{FE336455-1552-400B-A16F-1F9255A49DF5}" srcOrd="0" destOrd="0" presId="urn:microsoft.com/office/officeart/2008/layout/LinedList"/>
    <dgm:cxn modelId="{1AC057C0-8E91-436D-A38C-0FF4830EF390}" type="presParOf" srcId="{5B72292B-C364-4641-B344-0AB06793F56C}" destId="{54CFC7DA-3C51-475B-8E94-5079BB7751B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7396C6-C7D8-44A3-B403-0D32CBAAC583}">
      <dsp:nvSpPr>
        <dsp:cNvPr id="0" name=""/>
        <dsp:cNvSpPr/>
      </dsp:nvSpPr>
      <dsp:spPr>
        <a:xfrm>
          <a:off x="0" y="418017"/>
          <a:ext cx="2821837" cy="17918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DE0D28-C6E2-43C9-905B-C04B24B83A7A}">
      <dsp:nvSpPr>
        <dsp:cNvPr id="0" name=""/>
        <dsp:cNvSpPr/>
      </dsp:nvSpPr>
      <dsp:spPr>
        <a:xfrm>
          <a:off x="313537" y="715877"/>
          <a:ext cx="2821837" cy="1791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3100" kern="1200"/>
            <a:t>文書作成</a:t>
          </a:r>
          <a:endParaRPr lang="en-US" altLang="ja-JP" sz="3100" kern="1200"/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:</a:t>
          </a:r>
          <a:r>
            <a:rPr lang="ja-JP" sz="3100" kern="1200"/>
            <a:t>岩佐、落合</a:t>
          </a:r>
          <a:endParaRPr lang="en-US" sz="3100" kern="1200"/>
        </a:p>
      </dsp:txBody>
      <dsp:txXfrm>
        <a:off x="366019" y="768359"/>
        <a:ext cx="2716873" cy="1686902"/>
      </dsp:txXfrm>
    </dsp:sp>
    <dsp:sp modelId="{7AE29669-6DCE-4B76-B92D-1FD890577DBD}">
      <dsp:nvSpPr>
        <dsp:cNvPr id="0" name=""/>
        <dsp:cNvSpPr/>
      </dsp:nvSpPr>
      <dsp:spPr>
        <a:xfrm>
          <a:off x="3448912" y="418017"/>
          <a:ext cx="2821837" cy="17918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D2D51B-1CB2-49CA-8563-B3D51B2AF588}">
      <dsp:nvSpPr>
        <dsp:cNvPr id="0" name=""/>
        <dsp:cNvSpPr/>
      </dsp:nvSpPr>
      <dsp:spPr>
        <a:xfrm>
          <a:off x="3762449" y="715877"/>
          <a:ext cx="2821837" cy="1791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3100" kern="1200">
              <a:latin typeface="Yu Gothic Medium"/>
            </a:rPr>
            <a:t>デザイン・</a:t>
          </a:r>
          <a:r>
            <a:rPr lang="ja-JP" sz="3100" kern="1200"/>
            <a:t>実装</a:t>
          </a:r>
          <a:r>
            <a:rPr lang="en-US" sz="3100" kern="1200"/>
            <a:t>	:</a:t>
          </a:r>
          <a:r>
            <a:rPr lang="ja-JP" sz="3100" kern="1200"/>
            <a:t>岸</a:t>
          </a:r>
          <a:endParaRPr lang="en-US" altLang="ja-JP" sz="3100" kern="1200">
            <a:latin typeface="Yu Gothic Medium"/>
          </a:endParaRPr>
        </a:p>
      </dsp:txBody>
      <dsp:txXfrm>
        <a:off x="3814931" y="768359"/>
        <a:ext cx="2716873" cy="1686902"/>
      </dsp:txXfrm>
    </dsp:sp>
    <dsp:sp modelId="{21745913-1EE6-41AB-B5E6-A388EBA2B0D1}">
      <dsp:nvSpPr>
        <dsp:cNvPr id="0" name=""/>
        <dsp:cNvSpPr/>
      </dsp:nvSpPr>
      <dsp:spPr>
        <a:xfrm>
          <a:off x="6897825" y="418017"/>
          <a:ext cx="2821837" cy="17918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EFD727-3CA0-44FB-954D-21E1033ABF7C}">
      <dsp:nvSpPr>
        <dsp:cNvPr id="0" name=""/>
        <dsp:cNvSpPr/>
      </dsp:nvSpPr>
      <dsp:spPr>
        <a:xfrm>
          <a:off x="7211362" y="715877"/>
          <a:ext cx="2821837" cy="1791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3100" kern="1200"/>
            <a:t>実装</a:t>
          </a:r>
          <a:endParaRPr lang="en-US" altLang="ja-JP" sz="3100" kern="1200"/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:</a:t>
          </a:r>
          <a:r>
            <a:rPr lang="ja-JP" sz="3100" kern="1200"/>
            <a:t>山下</a:t>
          </a:r>
          <a:endParaRPr lang="en-US" sz="3100" kern="1200"/>
        </a:p>
      </dsp:txBody>
      <dsp:txXfrm>
        <a:off x="7263844" y="768359"/>
        <a:ext cx="2716873" cy="16869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D1CCB-E633-4059-828B-F1DAEB6031BF}">
      <dsp:nvSpPr>
        <dsp:cNvPr id="0" name=""/>
        <dsp:cNvSpPr/>
      </dsp:nvSpPr>
      <dsp:spPr>
        <a:xfrm>
          <a:off x="0" y="589"/>
          <a:ext cx="611454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767303-20E3-41DF-8A1C-5628824573E7}">
      <dsp:nvSpPr>
        <dsp:cNvPr id="0" name=""/>
        <dsp:cNvSpPr/>
      </dsp:nvSpPr>
      <dsp:spPr>
        <a:xfrm>
          <a:off x="0" y="589"/>
          <a:ext cx="6114543" cy="966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000" kern="1200"/>
            <a:t>①天気表示機能</a:t>
          </a:r>
          <a:endParaRPr lang="en-US" sz="3000" kern="1200"/>
        </a:p>
      </dsp:txBody>
      <dsp:txXfrm>
        <a:off x="0" y="589"/>
        <a:ext cx="6114543" cy="966359"/>
      </dsp:txXfrm>
    </dsp:sp>
    <dsp:sp modelId="{0E99087A-99ED-41FF-BE96-386A22CE3821}">
      <dsp:nvSpPr>
        <dsp:cNvPr id="0" name=""/>
        <dsp:cNvSpPr/>
      </dsp:nvSpPr>
      <dsp:spPr>
        <a:xfrm>
          <a:off x="0" y="966948"/>
          <a:ext cx="611454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923AB3-5FB0-4D49-A78C-6F7A5B3FEEDC}">
      <dsp:nvSpPr>
        <dsp:cNvPr id="0" name=""/>
        <dsp:cNvSpPr/>
      </dsp:nvSpPr>
      <dsp:spPr>
        <a:xfrm>
          <a:off x="0" y="966948"/>
          <a:ext cx="6114543" cy="966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000" kern="1200"/>
            <a:t>②経路検索機能</a:t>
          </a:r>
          <a:endParaRPr lang="en-US" sz="3000" kern="1200"/>
        </a:p>
      </dsp:txBody>
      <dsp:txXfrm>
        <a:off x="0" y="966948"/>
        <a:ext cx="6114543" cy="966359"/>
      </dsp:txXfrm>
    </dsp:sp>
    <dsp:sp modelId="{19D28A86-C50F-4780-8B03-D44718E716E1}">
      <dsp:nvSpPr>
        <dsp:cNvPr id="0" name=""/>
        <dsp:cNvSpPr/>
      </dsp:nvSpPr>
      <dsp:spPr>
        <a:xfrm>
          <a:off x="0" y="1933307"/>
          <a:ext cx="611454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EA1357-05C1-44C8-9771-7D9A83BF85B3}">
      <dsp:nvSpPr>
        <dsp:cNvPr id="0" name=""/>
        <dsp:cNvSpPr/>
      </dsp:nvSpPr>
      <dsp:spPr>
        <a:xfrm>
          <a:off x="0" y="1933307"/>
          <a:ext cx="6114543" cy="966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000" kern="1200"/>
            <a:t>③おすすめの見学ポイントの表示</a:t>
          </a:r>
          <a:endParaRPr lang="en-US" sz="3000" kern="1200"/>
        </a:p>
      </dsp:txBody>
      <dsp:txXfrm>
        <a:off x="0" y="1933307"/>
        <a:ext cx="6114543" cy="966359"/>
      </dsp:txXfrm>
    </dsp:sp>
    <dsp:sp modelId="{35866127-1E02-4A49-BC54-A03B97E306A1}">
      <dsp:nvSpPr>
        <dsp:cNvPr id="0" name=""/>
        <dsp:cNvSpPr/>
      </dsp:nvSpPr>
      <dsp:spPr>
        <a:xfrm>
          <a:off x="0" y="2899667"/>
          <a:ext cx="611454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C3FDB7-C2F7-4D5F-AC90-426C4F6EB941}">
      <dsp:nvSpPr>
        <dsp:cNvPr id="0" name=""/>
        <dsp:cNvSpPr/>
      </dsp:nvSpPr>
      <dsp:spPr>
        <a:xfrm>
          <a:off x="0" y="2899667"/>
          <a:ext cx="6114543" cy="966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000" kern="1200"/>
            <a:t>④待ち合わせ場所の表示</a:t>
          </a:r>
          <a:endParaRPr lang="en-US" sz="3000" kern="1200"/>
        </a:p>
      </dsp:txBody>
      <dsp:txXfrm>
        <a:off x="0" y="2899667"/>
        <a:ext cx="6114543" cy="966359"/>
      </dsp:txXfrm>
    </dsp:sp>
    <dsp:sp modelId="{F98733B9-5CAB-4D36-A256-A9B1053D03A4}">
      <dsp:nvSpPr>
        <dsp:cNvPr id="0" name=""/>
        <dsp:cNvSpPr/>
      </dsp:nvSpPr>
      <dsp:spPr>
        <a:xfrm>
          <a:off x="0" y="3866026"/>
          <a:ext cx="611454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336455-1552-400B-A16F-1F9255A49DF5}">
      <dsp:nvSpPr>
        <dsp:cNvPr id="0" name=""/>
        <dsp:cNvSpPr/>
      </dsp:nvSpPr>
      <dsp:spPr>
        <a:xfrm>
          <a:off x="0" y="3866026"/>
          <a:ext cx="6114543" cy="966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3000" kern="1200"/>
            <a:t>⑤メールの送信</a:t>
          </a:r>
          <a:endParaRPr lang="en-US" sz="3000" kern="1200"/>
        </a:p>
      </dsp:txBody>
      <dsp:txXfrm>
        <a:off x="0" y="3866026"/>
        <a:ext cx="6114543" cy="966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1371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37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5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6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296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2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7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7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36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84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52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cap="all" spc="15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cap="none" spc="12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cap="all" spc="15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4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0" kern="1200" cap="none" spc="12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6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 spc="6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6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0" kern="1200" spc="6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6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BEC5C5F-D65C-4523-61E0-1BE6E7E18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369" y="1079500"/>
            <a:ext cx="4078800" cy="2138400"/>
          </a:xfrm>
        </p:spPr>
        <p:txBody>
          <a:bodyPr>
            <a:normAutofit/>
          </a:bodyPr>
          <a:lstStyle/>
          <a:p>
            <a:r>
              <a:rPr kumimoji="1" lang="ja-JP" altLang="en-US"/>
              <a:t>チーム課題　発表会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21A601A-0EC1-ED0F-7C8B-FEB1CB3B8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369" y="4113212"/>
            <a:ext cx="4078800" cy="1972267"/>
          </a:xfrm>
        </p:spPr>
        <p:txBody>
          <a:bodyPr lIns="109728" tIns="109728" rIns="109728" bIns="91440" anchor="t">
            <a:normAutofit fontScale="62500" lnSpcReduction="20000"/>
          </a:bodyPr>
          <a:lstStyle/>
          <a:p>
            <a:r>
              <a:rPr kumimoji="1" lang="ja-JP" altLang="en-US"/>
              <a:t>チームぱんだ</a:t>
            </a:r>
            <a:endParaRPr kumimoji="1" lang="en-US" altLang="ja-JP"/>
          </a:p>
          <a:p>
            <a:r>
              <a:rPr kumimoji="1" lang="en-US" altLang="ja-JP"/>
              <a:t>2172045 </a:t>
            </a:r>
            <a:r>
              <a:rPr kumimoji="1" lang="ja-JP" altLang="en-US"/>
              <a:t>岸佑奈</a:t>
            </a:r>
          </a:p>
          <a:p>
            <a:r>
              <a:rPr lang="ja-JP" altLang="en-US">
                <a:solidFill>
                  <a:srgbClr val="000000">
                    <a:alpha val="60000"/>
                  </a:srgbClr>
                </a:solidFill>
                <a:ea typeface="Yu Gothic"/>
              </a:rPr>
              <a:t>2172029 落合真奈</a:t>
            </a:r>
            <a:endParaRPr lang="en-US" altLang="ja-JP">
              <a:solidFill>
                <a:srgbClr val="000000">
                  <a:alpha val="60000"/>
                </a:srgbClr>
              </a:solidFill>
              <a:ea typeface="Yu Gothic"/>
            </a:endParaRPr>
          </a:p>
          <a:p>
            <a:r>
              <a:rPr lang="en-US" altLang="ja-JP">
                <a:solidFill>
                  <a:srgbClr val="000000">
                    <a:alpha val="60000"/>
                  </a:srgbClr>
                </a:solidFill>
                <a:ea typeface="Yu Gothic"/>
              </a:rPr>
              <a:t>2172019</a:t>
            </a:r>
            <a:r>
              <a:rPr lang="ja-JP" altLang="en-US">
                <a:solidFill>
                  <a:srgbClr val="000000">
                    <a:alpha val="60000"/>
                  </a:srgbClr>
                </a:solidFill>
                <a:ea typeface="Yu Gothic"/>
              </a:rPr>
              <a:t> 岩佐はるな</a:t>
            </a:r>
            <a:endParaRPr lang="en-US" altLang="ja-JP">
              <a:solidFill>
                <a:srgbClr val="000000">
                  <a:alpha val="60000"/>
                </a:srgbClr>
              </a:solidFill>
              <a:ea typeface="Yu Gothic"/>
            </a:endParaRPr>
          </a:p>
          <a:p>
            <a:r>
              <a:rPr lang="en" altLang="ja-JP">
                <a:solidFill>
                  <a:srgbClr val="000000">
                    <a:alpha val="60000"/>
                  </a:srgbClr>
                </a:solidFill>
                <a:ea typeface="Yu Gothic"/>
              </a:rPr>
              <a:t>2172117 </a:t>
            </a:r>
            <a:r>
              <a:rPr lang="ja-JP" altLang="en-US">
                <a:solidFill>
                  <a:srgbClr val="000000">
                    <a:alpha val="60000"/>
                  </a:srgbClr>
                </a:solidFill>
                <a:ea typeface="Yu Gothic"/>
              </a:rPr>
              <a:t>山下真和都</a:t>
            </a:r>
            <a:endParaRPr lang="en" altLang="ja-JP">
              <a:solidFill>
                <a:srgbClr val="000000">
                  <a:alpha val="60000"/>
                </a:srgbClr>
              </a:solidFill>
              <a:ea typeface="Yu Gothic"/>
            </a:endParaRPr>
          </a:p>
          <a:p>
            <a:endParaRPr lang="ja-JP" altLang="en-US">
              <a:solidFill>
                <a:srgbClr val="000000">
                  <a:alpha val="60000"/>
                </a:srgbClr>
              </a:solidFill>
              <a:ea typeface="Yu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259D2-321F-15EB-4356-022B411C0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97" r="14483" b="-1"/>
          <a:stretch/>
        </p:blipFill>
        <p:spPr>
          <a:xfrm>
            <a:off x="20" y="10"/>
            <a:ext cx="6111518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038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5C8A514-B3CE-AE9F-BC17-3FC00176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536575"/>
            <a:ext cx="4078800" cy="1453003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1" lang="ja-JP" altLang="en-US" sz="3200"/>
              <a:t>⑤メールの送信</a:t>
            </a:r>
            <a:endParaRPr kumimoji="1" lang="ja-JP" altLang="en-US" kern="1200" cap="none" spc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68C6BE-41CC-4C4D-850F-F82321AE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画面収録 2023-01-21 21.41.54" descr="画面収録 2023-01-21 21.41.54">
            <a:hlinkClick r:id="" action="ppaction://media"/>
            <a:extLst>
              <a:ext uri="{FF2B5EF4-FFF2-40B4-BE49-F238E27FC236}">
                <a16:creationId xmlns:a16="http://schemas.microsoft.com/office/drawing/2014/main" id="{E89D9C2C-F5F8-160C-D383-B6C61228F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6769" y="540033"/>
            <a:ext cx="3306347" cy="577527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1F8B3C5-6A08-6278-88B8-7D1311077233}"/>
              </a:ext>
            </a:extLst>
          </p:cNvPr>
          <p:cNvSpPr txBox="1"/>
          <p:nvPr/>
        </p:nvSpPr>
        <p:spPr>
          <a:xfrm>
            <a:off x="7264769" y="3029418"/>
            <a:ext cx="4078800" cy="2901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ja-JP" altLang="en-US" sz="1400" spc="50">
                <a:solidFill>
                  <a:schemeClr val="tx1">
                    <a:alpha val="60000"/>
                  </a:schemeClr>
                </a:solidFill>
              </a:rPr>
              <a:t>１．メニューからメールアイコンをタップ</a:t>
            </a:r>
            <a:endParaRPr lang="en-US" altLang="ja-JP" sz="14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kumimoji="1" lang="en-US" altLang="ja-JP" sz="14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ja-JP" altLang="en-US" sz="1400" spc="50">
                <a:solidFill>
                  <a:schemeClr val="tx1">
                    <a:alpha val="60000"/>
                  </a:schemeClr>
                </a:solidFill>
              </a:rPr>
              <a:t>２．メールアドレス、タイトル、本文を入力</a:t>
            </a:r>
            <a:endParaRPr lang="en-US" altLang="ja-JP" sz="14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kumimoji="1" lang="en-US" altLang="ja-JP" sz="14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ja-JP" altLang="en-US" sz="1400" spc="50">
                <a:solidFill>
                  <a:schemeClr val="tx1">
                    <a:alpha val="60000"/>
                  </a:schemeClr>
                </a:solidFill>
              </a:rPr>
              <a:t>３．メール送信ボタンを押す</a:t>
            </a:r>
            <a:endParaRPr lang="en-US" altLang="ja-JP" sz="14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kumimoji="1" lang="en-US" altLang="ja-JP" sz="14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ja-JP" altLang="en-US" sz="1400" spc="50">
                <a:solidFill>
                  <a:schemeClr val="tx1">
                    <a:alpha val="60000"/>
                  </a:schemeClr>
                </a:solidFill>
              </a:rPr>
              <a:t>４．</a:t>
            </a:r>
            <a:r>
              <a:rPr lang="en-US" altLang="ja-JP" sz="1400" spc="50">
                <a:solidFill>
                  <a:schemeClr val="tx1">
                    <a:alpha val="60000"/>
                  </a:schemeClr>
                </a:solidFill>
              </a:rPr>
              <a:t>Gmail</a:t>
            </a:r>
            <a:r>
              <a:rPr lang="ja-JP" altLang="en-US" sz="1400" spc="50">
                <a:solidFill>
                  <a:schemeClr val="tx1">
                    <a:alpha val="60000"/>
                  </a:schemeClr>
                </a:solidFill>
              </a:rPr>
              <a:t>へと移動</a:t>
            </a:r>
            <a:endParaRPr lang="en-US" altLang="ja-JP" sz="14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kumimoji="1" lang="en-US" altLang="ja-JP" sz="1400" spc="5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91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CC903A9-86D3-9377-A5A5-42E514CD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51461"/>
            <a:ext cx="10213200" cy="1390902"/>
          </a:xfrm>
        </p:spPr>
        <p:txBody>
          <a:bodyPr anchor="ctr">
            <a:normAutofit/>
          </a:bodyPr>
          <a:lstStyle/>
          <a:p>
            <a:pPr algn="ctr"/>
            <a:r>
              <a:rPr lang="ja-JP" altLang="en-US" sz="4800">
                <a:ea typeface="Yu Gothic Medium"/>
              </a:rPr>
              <a:t>担当者割当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6AEC89B7-679D-CF4A-276A-3AE5F01E6D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336386"/>
              </p:ext>
            </p:extLst>
          </p:nvPr>
        </p:nvGraphicFramePr>
        <p:xfrm>
          <a:off x="1285878" y="2833381"/>
          <a:ext cx="10033200" cy="292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5529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795"/>
    </mc:Choice>
    <mc:Fallback>
      <p:transition spd="slow" advTm="19279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D2EE047-566C-48D4-9F44-4BB3B58F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790010-DB8B-1B58-C72B-39556FF3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45926"/>
            <a:ext cx="3531600" cy="1815882"/>
          </a:xfrm>
        </p:spPr>
        <p:txBody>
          <a:bodyPr anchor="t">
            <a:normAutofit/>
          </a:bodyPr>
          <a:lstStyle/>
          <a:p>
            <a:r>
              <a:rPr lang="ja-JP" altLang="en-US">
                <a:latin typeface="03スマートフォントUI" panose="02000600000000000000" pitchFamily="50" charset="-128"/>
                <a:ea typeface="03スマートフォントUI" panose="02000600000000000000" pitchFamily="50" charset="-128"/>
              </a:rPr>
              <a:t>要求定義、</a:t>
            </a:r>
            <a:br>
              <a:rPr lang="en-US" altLang="ja-JP">
                <a:latin typeface="03スマートフォントUI" panose="02000600000000000000" pitchFamily="50" charset="-128"/>
                <a:ea typeface="03スマートフォントUI" panose="02000600000000000000" pitchFamily="50" charset="-128"/>
              </a:rPr>
            </a:br>
            <a:r>
              <a:rPr lang="ja-JP" altLang="en-US">
                <a:latin typeface="03スマートフォントUI" panose="02000600000000000000" pitchFamily="50" charset="-128"/>
                <a:ea typeface="03スマートフォントUI" panose="02000600000000000000" pitchFamily="50" charset="-128"/>
              </a:rPr>
              <a:t>要件定義</a:t>
            </a:r>
            <a:endParaRPr kumimoji="1" lang="ja-JP" altLang="en-US">
              <a:latin typeface="03スマートフォントUI" panose="02000600000000000000" pitchFamily="50" charset="-128"/>
              <a:ea typeface="03スマートフォントUI" panose="02000600000000000000" pitchFamily="50" charset="-128"/>
            </a:endParaRPr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C301B47B-B99B-33D6-5A75-EEEEE5FF8E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0487455"/>
              </p:ext>
            </p:extLst>
          </p:nvPr>
        </p:nvGraphicFramePr>
        <p:xfrm>
          <a:off x="4997457" y="935999"/>
          <a:ext cx="6114543" cy="483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3402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8A3E9D-DEC7-2513-3BA2-F86E8FA5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Yu Gothic Medium"/>
              </a:rPr>
              <a:t>外部設計</a:t>
            </a:r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0EB23C-BA02-445B-C5E5-1826F0E987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49" y="1685924"/>
            <a:ext cx="2659772" cy="491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A441FDB-3D57-DCF9-529D-725DAA52C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13" y="1694418"/>
            <a:ext cx="2659772" cy="491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738FFA2-6803-F04F-7CED-89D081379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577" y="1694418"/>
            <a:ext cx="2694885" cy="490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A0F384A4-0C81-0950-3E88-3E4C84DA1289}"/>
              </a:ext>
            </a:extLst>
          </p:cNvPr>
          <p:cNvSpPr/>
          <p:nvPr/>
        </p:nvSpPr>
        <p:spPr>
          <a:xfrm>
            <a:off x="1042661" y="2275490"/>
            <a:ext cx="2307348" cy="683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0DDACEC-7C98-F469-1F78-1A59CAC6F161}"/>
              </a:ext>
            </a:extLst>
          </p:cNvPr>
          <p:cNvSpPr/>
          <p:nvPr/>
        </p:nvSpPr>
        <p:spPr>
          <a:xfrm>
            <a:off x="9589976" y="1818290"/>
            <a:ext cx="694396" cy="6779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1EFF0C65-8C19-7A2E-A947-A7B20A4F7A9C}"/>
              </a:ext>
            </a:extLst>
          </p:cNvPr>
          <p:cNvSpPr/>
          <p:nvPr/>
        </p:nvSpPr>
        <p:spPr>
          <a:xfrm>
            <a:off x="2454166" y="3136351"/>
            <a:ext cx="2123089" cy="621097"/>
          </a:xfrm>
          <a:prstGeom prst="wedgeRoundRectCallout">
            <a:avLst>
              <a:gd name="adj1" fmla="val -38625"/>
              <a:gd name="adj2" fmla="val -81217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chemeClr val="tx1"/>
                </a:solidFill>
              </a:rPr>
              <a:t>都市名入力</a:t>
            </a:r>
            <a:endParaRPr kumimoji="1" lang="en-US" altLang="ja-JP" sz="200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（出発地→経由地→目的地）</a:t>
            </a:r>
            <a:endParaRPr kumimoji="1" lang="ja-JP" altLang="en-US" sz="1100">
              <a:solidFill>
                <a:schemeClr val="tx1"/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E96E64EB-6847-22DC-B107-B6DE88E97F38}"/>
              </a:ext>
            </a:extLst>
          </p:cNvPr>
          <p:cNvSpPr/>
          <p:nvPr/>
        </p:nvSpPr>
        <p:spPr>
          <a:xfrm>
            <a:off x="9737834" y="3247608"/>
            <a:ext cx="2123089" cy="621097"/>
          </a:xfrm>
          <a:prstGeom prst="wedgeRoundRectCallout">
            <a:avLst>
              <a:gd name="adj1" fmla="val -35902"/>
              <a:gd name="adj2" fmla="val -168367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>
                <a:solidFill>
                  <a:schemeClr val="tx1"/>
                </a:solidFill>
              </a:rPr>
              <a:t>メール送信画面</a:t>
            </a:r>
            <a:endParaRPr kumimoji="1" lang="en-US" altLang="ja-JP" sz="2000">
              <a:solidFill>
                <a:schemeClr val="tx1"/>
              </a:solidFill>
            </a:endParaRPr>
          </a:p>
          <a:p>
            <a:pPr algn="ctr"/>
            <a:r>
              <a:rPr lang="ja-JP" altLang="en-US" sz="1100">
                <a:solidFill>
                  <a:schemeClr val="tx1"/>
                </a:solidFill>
              </a:rPr>
              <a:t>（ボタン押下で遷移）</a:t>
            </a:r>
            <a:endParaRPr kumimoji="1" lang="ja-JP" alt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532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8A6942-05B2-DD85-A653-544087B6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Yu Gothic Medium"/>
              </a:rPr>
              <a:t>内部設計</a:t>
            </a:r>
            <a:endParaRPr kumimoji="1" lang="ja-JP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B15863-98E3-4B75-19F6-DE90D2E8D4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790" y="1508125"/>
            <a:ext cx="3202784" cy="521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470547-384C-08E2-B22E-CAD917645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774" y="1391149"/>
            <a:ext cx="4935837" cy="467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355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5C8A514-B3CE-AE9F-BC17-3FC00176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ja-JP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①</a:t>
            </a:r>
            <a:r>
              <a:rPr kumimoji="1" lang="ja-JP" altLang="en-US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天気表示機能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87574FD-8C83-3921-182F-8FFA3C7AB76F}"/>
              </a:ext>
            </a:extLst>
          </p:cNvPr>
          <p:cNvSpPr txBox="1"/>
          <p:nvPr/>
        </p:nvSpPr>
        <p:spPr>
          <a:xfrm>
            <a:off x="990000" y="2361601"/>
            <a:ext cx="4078800" cy="341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ja-JP" altLang="en-US" sz="1400" spc="50">
                <a:solidFill>
                  <a:schemeClr val="tx1">
                    <a:alpha val="60000"/>
                  </a:schemeClr>
                </a:solidFill>
              </a:rPr>
              <a:t>１．「出発地・経由地・目的地」を入力</a:t>
            </a:r>
            <a:endParaRPr lang="en-US" altLang="ja-JP" sz="14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kumimoji="1" lang="en-US" altLang="ja-JP" sz="14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ja-JP" altLang="en-US" sz="1400" spc="50">
                <a:solidFill>
                  <a:schemeClr val="tx1">
                    <a:alpha val="60000"/>
                  </a:schemeClr>
                </a:solidFill>
              </a:rPr>
              <a:t>２．「ウェザー」ボタンを押す</a:t>
            </a:r>
            <a:endParaRPr lang="en-US" altLang="ja-JP" sz="14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kumimoji="1" lang="en-US" altLang="ja-JP" sz="14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ja-JP" altLang="en-US" sz="1400" spc="50">
                <a:solidFill>
                  <a:schemeClr val="tx1">
                    <a:alpha val="60000"/>
                  </a:schemeClr>
                </a:solidFill>
              </a:rPr>
              <a:t>３．１回目に出発地の天気の表示</a:t>
            </a:r>
            <a:endParaRPr lang="en-US" altLang="ja-JP" sz="14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kumimoji="1" lang="en-US" altLang="ja-JP" sz="14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ja-JP" altLang="en-US" sz="1400" spc="50">
                <a:solidFill>
                  <a:schemeClr val="tx1">
                    <a:alpha val="60000"/>
                  </a:schemeClr>
                </a:solidFill>
              </a:rPr>
              <a:t>４．２回目に経由地の天気の表示</a:t>
            </a:r>
            <a:endParaRPr lang="en-US" altLang="ja-JP" sz="14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kumimoji="1" lang="en-US" altLang="ja-JP" sz="14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ja-JP" altLang="en-US" sz="1400" spc="50">
                <a:solidFill>
                  <a:schemeClr val="tx1">
                    <a:alpha val="60000"/>
                  </a:schemeClr>
                </a:solidFill>
              </a:rPr>
              <a:t>５．３回目に目的地の天気の表示</a:t>
            </a:r>
            <a:endParaRPr kumimoji="1" lang="en-US" altLang="ja-JP" sz="1400" spc="50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screen_record_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38F34E9D-7DE4-D75E-3BFA-3DEE9468CE6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13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5340" y="540033"/>
            <a:ext cx="4331459" cy="5775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2337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71"/>
    </mc:Choice>
    <mc:Fallback>
      <p:transition spd="slow" advTm="16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5C8A514-B3CE-AE9F-BC17-3FC00176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ja-JP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②</a:t>
            </a:r>
            <a:r>
              <a:rPr kumimoji="1" lang="ja-JP" altLang="en-US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経路検索機能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87574FD-8C83-3921-182F-8FFA3C7AB76F}"/>
              </a:ext>
            </a:extLst>
          </p:cNvPr>
          <p:cNvSpPr txBox="1"/>
          <p:nvPr/>
        </p:nvSpPr>
        <p:spPr>
          <a:xfrm>
            <a:off x="990000" y="2361601"/>
            <a:ext cx="4078800" cy="341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ja-JP" altLang="en-US" sz="1600" spc="50">
                <a:solidFill>
                  <a:schemeClr val="tx1">
                    <a:alpha val="60000"/>
                  </a:schemeClr>
                </a:solidFill>
              </a:rPr>
              <a:t>１．「出発地・経由地・目的地」を入力</a:t>
            </a:r>
            <a:endParaRPr lang="en-US" altLang="ja-JP" sz="16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kumimoji="1" lang="en-US" altLang="ja-JP" sz="16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ja-JP" altLang="en-US" sz="1600" spc="50">
                <a:solidFill>
                  <a:schemeClr val="tx1">
                    <a:alpha val="60000"/>
                  </a:schemeClr>
                </a:solidFill>
              </a:rPr>
              <a:t>２．「マップ」ボタンを押す</a:t>
            </a:r>
            <a:endParaRPr lang="en-US" altLang="ja-JP" sz="16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kumimoji="1" lang="en-US" altLang="ja-JP" sz="16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ja-JP" altLang="en-US" sz="1600" spc="50">
                <a:solidFill>
                  <a:schemeClr val="tx1">
                    <a:alpha val="60000"/>
                  </a:schemeClr>
                </a:solidFill>
              </a:rPr>
              <a:t>３．マップ機能へと移動</a:t>
            </a:r>
            <a:endParaRPr lang="en-US" altLang="ja-JP" sz="16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kumimoji="1" lang="en-US" altLang="ja-JP" sz="16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ja-JP" altLang="en-US" sz="1600" spc="50">
                <a:solidFill>
                  <a:schemeClr val="tx1">
                    <a:alpha val="60000"/>
                  </a:schemeClr>
                </a:solidFill>
              </a:rPr>
              <a:t>４．出発地から目的地の経路を地図上に表示</a:t>
            </a:r>
            <a:endParaRPr lang="en-US" altLang="ja-JP" sz="16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kumimoji="1" lang="en-US" altLang="ja-JP" sz="1600" spc="50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anda_sr_4">
            <a:hlinkClick r:id="" action="ppaction://media"/>
            <a:extLst>
              <a:ext uri="{FF2B5EF4-FFF2-40B4-BE49-F238E27FC236}">
                <a16:creationId xmlns:a16="http://schemas.microsoft.com/office/drawing/2014/main" id="{05A01C76-2378-34BC-E7B5-2083992FF4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2081" y="540033"/>
            <a:ext cx="4677976" cy="5775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97591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16"/>
    </mc:Choice>
    <mc:Fallback>
      <p:transition spd="slow" advTm="21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5C8A514-B3CE-AE9F-BC17-3FC00176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ja-JP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③</a:t>
            </a:r>
            <a:r>
              <a:rPr kumimoji="1" lang="ja-JP" altLang="en-US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おすすめの見学ポイントの表示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87574FD-8C83-3921-182F-8FFA3C7AB76F}"/>
              </a:ext>
            </a:extLst>
          </p:cNvPr>
          <p:cNvSpPr txBox="1"/>
          <p:nvPr/>
        </p:nvSpPr>
        <p:spPr>
          <a:xfrm>
            <a:off x="990000" y="2361601"/>
            <a:ext cx="4078800" cy="341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ja-JP" altLang="en-US" sz="1600" spc="50">
                <a:solidFill>
                  <a:schemeClr val="tx1">
                    <a:alpha val="60000"/>
                  </a:schemeClr>
                </a:solidFill>
              </a:rPr>
              <a:t>１．「出発地・経由地・目的地」を入力</a:t>
            </a:r>
            <a:endParaRPr lang="en-US" altLang="ja-JP" sz="16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kumimoji="1" lang="en-US" altLang="ja-JP" sz="16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ja-JP" altLang="en-US" sz="1600" spc="50">
                <a:solidFill>
                  <a:schemeClr val="tx1">
                    <a:alpha val="60000"/>
                  </a:schemeClr>
                </a:solidFill>
              </a:rPr>
              <a:t>２．「スポット」ボタンを押す</a:t>
            </a:r>
            <a:endParaRPr lang="en-US" altLang="ja-JP" sz="16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kumimoji="1" lang="en-US" altLang="ja-JP" sz="16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ja-JP" altLang="en-US" sz="1600" spc="50">
                <a:solidFill>
                  <a:schemeClr val="tx1">
                    <a:alpha val="60000"/>
                  </a:schemeClr>
                </a:solidFill>
              </a:rPr>
              <a:t>３．</a:t>
            </a:r>
            <a:r>
              <a:rPr lang="en-US" altLang="ja-JP" sz="1600" spc="50">
                <a:solidFill>
                  <a:schemeClr val="tx1">
                    <a:alpha val="60000"/>
                  </a:schemeClr>
                </a:solidFill>
              </a:rPr>
              <a:t>Google</a:t>
            </a:r>
            <a:r>
              <a:rPr lang="ja-JP" altLang="en-US" sz="1600" spc="50">
                <a:solidFill>
                  <a:schemeClr val="tx1">
                    <a:alpha val="60000"/>
                  </a:schemeClr>
                </a:solidFill>
              </a:rPr>
              <a:t>へと移動</a:t>
            </a:r>
            <a:endParaRPr lang="en-US" altLang="ja-JP" sz="16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kumimoji="1" lang="en-US" altLang="ja-JP" sz="16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ja-JP" altLang="en-US" sz="1600" spc="50">
                <a:solidFill>
                  <a:schemeClr val="tx1">
                    <a:alpha val="60000"/>
                  </a:schemeClr>
                </a:solidFill>
              </a:rPr>
              <a:t>４．目的地のおすすめの見学ポイントが検索　される</a:t>
            </a:r>
            <a:endParaRPr lang="en-US" altLang="ja-JP" sz="16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kumimoji="1" lang="en-US" altLang="ja-JP" sz="1600" spc="50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anda_sr_3">
            <a:hlinkClick r:id="" action="ppaction://media"/>
            <a:extLst>
              <a:ext uri="{FF2B5EF4-FFF2-40B4-BE49-F238E27FC236}">
                <a16:creationId xmlns:a16="http://schemas.microsoft.com/office/drawing/2014/main" id="{68939320-F1C0-4629-A571-96C568F9D5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51127" y="1158975"/>
            <a:ext cx="4999885" cy="4537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2599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5C8A514-B3CE-AE9F-BC17-3FC00176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ja-JP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④</a:t>
            </a:r>
            <a:r>
              <a:rPr kumimoji="1" lang="ja-JP" altLang="en-US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待ち合わせ場所の提案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87574FD-8C83-3921-182F-8FFA3C7AB76F}"/>
              </a:ext>
            </a:extLst>
          </p:cNvPr>
          <p:cNvSpPr txBox="1"/>
          <p:nvPr/>
        </p:nvSpPr>
        <p:spPr>
          <a:xfrm>
            <a:off x="990000" y="2361601"/>
            <a:ext cx="4078800" cy="341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ja-JP" altLang="en-US" sz="1600" spc="50">
                <a:solidFill>
                  <a:schemeClr val="tx1">
                    <a:alpha val="60000"/>
                  </a:schemeClr>
                </a:solidFill>
              </a:rPr>
              <a:t>１．「出発地・経由地・目的地」を入力</a:t>
            </a:r>
            <a:endParaRPr lang="en-US" altLang="ja-JP" sz="16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kumimoji="1" lang="en-US" altLang="ja-JP" sz="16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ja-JP" altLang="en-US" sz="1600" spc="50">
                <a:solidFill>
                  <a:schemeClr val="tx1">
                    <a:alpha val="60000"/>
                  </a:schemeClr>
                </a:solidFill>
              </a:rPr>
              <a:t>２．「アポイント」ボタンを押す</a:t>
            </a:r>
            <a:endParaRPr lang="en-US" altLang="ja-JP" sz="16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kumimoji="1" lang="en-US" altLang="ja-JP" sz="16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ja-JP" altLang="en-US" sz="1600" spc="50">
                <a:solidFill>
                  <a:schemeClr val="tx1">
                    <a:alpha val="60000"/>
                  </a:schemeClr>
                </a:solidFill>
              </a:rPr>
              <a:t>３．</a:t>
            </a:r>
            <a:r>
              <a:rPr lang="en-US" altLang="ja-JP" sz="1600" spc="50">
                <a:solidFill>
                  <a:schemeClr val="tx1">
                    <a:alpha val="60000"/>
                  </a:schemeClr>
                </a:solidFill>
              </a:rPr>
              <a:t>Google</a:t>
            </a:r>
            <a:r>
              <a:rPr lang="ja-JP" altLang="en-US" sz="1600" spc="50">
                <a:solidFill>
                  <a:schemeClr val="tx1">
                    <a:alpha val="60000"/>
                  </a:schemeClr>
                </a:solidFill>
              </a:rPr>
              <a:t>へと移動</a:t>
            </a:r>
            <a:endParaRPr lang="en-US" altLang="ja-JP" sz="16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kumimoji="1" lang="en-US" altLang="ja-JP" sz="16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ja-JP" altLang="en-US" sz="1600" spc="50">
                <a:solidFill>
                  <a:schemeClr val="tx1">
                    <a:alpha val="60000"/>
                  </a:schemeClr>
                </a:solidFill>
              </a:rPr>
              <a:t>４．出発地周辺の駅が検索される</a:t>
            </a:r>
            <a:endParaRPr lang="en-US" altLang="ja-JP" sz="16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kumimoji="1" lang="en-US" altLang="ja-JP" sz="1600" spc="50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creen_record_machi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76F71A5-1C1C-084F-434A-7A77924AA8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51127" y="1271472"/>
            <a:ext cx="4999885" cy="43124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17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ostyVTI">
  <a:themeElements>
    <a:clrScheme name="AnalogousFromLightSeedLeftStep">
      <a:dk1>
        <a:srgbClr val="000000"/>
      </a:dk1>
      <a:lt1>
        <a:srgbClr val="FFFFFF"/>
      </a:lt1>
      <a:dk2>
        <a:srgbClr val="213B36"/>
      </a:dk2>
      <a:lt2>
        <a:srgbClr val="E8E6E2"/>
      </a:lt2>
      <a:accent1>
        <a:srgbClr val="709AED"/>
      </a:accent1>
      <a:accent2>
        <a:srgbClr val="28B0DC"/>
      </a:accent2>
      <a:accent3>
        <a:srgbClr val="3BB49F"/>
      </a:accent3>
      <a:accent4>
        <a:srgbClr val="37BA6D"/>
      </a:accent4>
      <a:accent5>
        <a:srgbClr val="31BA31"/>
      </a:accent5>
      <a:accent6>
        <a:srgbClr val="70B53E"/>
      </a:accent6>
      <a:hlink>
        <a:srgbClr val="948059"/>
      </a:hlink>
      <a:folHlink>
        <a:srgbClr val="7F7F7F"/>
      </a:folHlink>
    </a:clrScheme>
    <a:fontScheme name="Frosted Leaf">
      <a:majorFont>
        <a:latin typeface="Yu Gothic Medium"/>
        <a:ea typeface=""/>
        <a:cs typeface=""/>
      </a:majorFont>
      <a:minorFont>
        <a:latin typeface="Yu Gothic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8DDE17E9A8396C4EBBE3C3B35186FCCF" ma:contentTypeVersion="9" ma:contentTypeDescription="新しいドキュメントを作成します。" ma:contentTypeScope="" ma:versionID="379cc740e46db1ae421c1d91669cbf56">
  <xsd:schema xmlns:xsd="http://www.w3.org/2001/XMLSchema" xmlns:xs="http://www.w3.org/2001/XMLSchema" xmlns:p="http://schemas.microsoft.com/office/2006/metadata/properties" xmlns:ns2="2c1382a2-de11-42c3-9559-4ab2b5cedcff" xmlns:ns3="d9549ff8-25f8-4bb9-b877-74c90b0b5678" targetNamespace="http://schemas.microsoft.com/office/2006/metadata/properties" ma:root="true" ma:fieldsID="6496b6be5e3b8bb67553cf080fab063e" ns2:_="" ns3:_="">
    <xsd:import namespace="2c1382a2-de11-42c3-9559-4ab2b5cedcff"/>
    <xsd:import namespace="d9549ff8-25f8-4bb9-b877-74c90b0b56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1382a2-de11-42c3-9559-4ab2b5cedc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画像タグ" ma:readOnly="false" ma:fieldId="{5cf76f15-5ced-4ddc-b409-7134ff3c332f}" ma:taxonomyMulti="true" ma:sspId="12e17c0c-6b99-42b0-bb76-590cb76fa28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49ff8-25f8-4bb9-b877-74c90b0b567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c1382a2-de11-42c3-9559-4ab2b5cedcf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09E6692-8AAC-4E4A-B557-51851F1B2714}"/>
</file>

<file path=customXml/itemProps2.xml><?xml version="1.0" encoding="utf-8"?>
<ds:datastoreItem xmlns:ds="http://schemas.openxmlformats.org/officeDocument/2006/customXml" ds:itemID="{249F7438-89C3-4A12-B1B8-3D1849F1C7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BD93CC-69D5-4C41-905D-A5EFF4A83002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FrostyVTI</vt:lpstr>
      <vt:lpstr>チーム課題　発表会</vt:lpstr>
      <vt:lpstr>担当者割当</vt:lpstr>
      <vt:lpstr>要求定義、 要件定義</vt:lpstr>
      <vt:lpstr>外部設計</vt:lpstr>
      <vt:lpstr>内部設計</vt:lpstr>
      <vt:lpstr>①天気表示機能</vt:lpstr>
      <vt:lpstr>②経路検索機能</vt:lpstr>
      <vt:lpstr>③おすすめの見学ポイントの表示</vt:lpstr>
      <vt:lpstr>④待ち合わせ場所の提案</vt:lpstr>
      <vt:lpstr>⑤メールの送信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チーム課題　発表会</dc:title>
  <dc:creator>yunacherry9@gmail.com</dc:creator>
  <cp:revision>1</cp:revision>
  <dcterms:created xsi:type="dcterms:W3CDTF">2023-01-20T15:58:43Z</dcterms:created>
  <dcterms:modified xsi:type="dcterms:W3CDTF">2023-01-23T04:54:32Z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0x0101008DDE17E9A8396C4EBBE3C3B35186FCCF</vt:lpwstr>
  </property>
</Properties>
</file>